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ppt/theme/themeOverride4.xml" ContentType="application/vnd.openxmlformats-officedocument.themeOverride+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23"/>
  </p:notesMasterIdLst>
  <p:sldIdLst>
    <p:sldId id="273" r:id="rId2"/>
    <p:sldId id="256" r:id="rId3"/>
    <p:sldId id="257" r:id="rId4"/>
    <p:sldId id="258" r:id="rId5"/>
    <p:sldId id="259" r:id="rId6"/>
    <p:sldId id="260" r:id="rId7"/>
    <p:sldId id="261" r:id="rId8"/>
    <p:sldId id="263" r:id="rId9"/>
    <p:sldId id="264" r:id="rId10"/>
    <p:sldId id="265" r:id="rId11"/>
    <p:sldId id="262" r:id="rId12"/>
    <p:sldId id="266" r:id="rId13"/>
    <p:sldId id="267" r:id="rId14"/>
    <p:sldId id="269" r:id="rId15"/>
    <p:sldId id="270" r:id="rId16"/>
    <p:sldId id="271" r:id="rId17"/>
    <p:sldId id="275" r:id="rId18"/>
    <p:sldId id="272" r:id="rId19"/>
    <p:sldId id="276" r:id="rId20"/>
    <p:sldId id="274" r:id="rId21"/>
    <p:sldId id="268" r:id="rId22"/>
  </p:sldIdLst>
  <p:sldSz cx="9144000" cy="6858000" type="screen4x3"/>
  <p:notesSz cx="6858000" cy="9144000"/>
  <p:defaultTextStyle>
    <a:defPPr>
      <a:defRPr lang="zh-CN"/>
    </a:defPPr>
    <a:lvl1pPr algn="l" rtl="0" fontAlgn="base">
      <a:spcBef>
        <a:spcPct val="0"/>
      </a:spcBef>
      <a:spcAft>
        <a:spcPct val="0"/>
      </a:spcAft>
      <a:defRPr kern="1200">
        <a:solidFill>
          <a:schemeClr val="tx1"/>
        </a:solidFill>
        <a:latin typeface="Arial" charset="0"/>
        <a:ea typeface="宋体" pitchFamily="2" charset="-122"/>
        <a:cs typeface="+mn-cs"/>
      </a:defRPr>
    </a:lvl1pPr>
    <a:lvl2pPr marL="457200" algn="l" rtl="0" fontAlgn="base">
      <a:spcBef>
        <a:spcPct val="0"/>
      </a:spcBef>
      <a:spcAft>
        <a:spcPct val="0"/>
      </a:spcAft>
      <a:defRPr kern="1200">
        <a:solidFill>
          <a:schemeClr val="tx1"/>
        </a:solidFill>
        <a:latin typeface="Arial" charset="0"/>
        <a:ea typeface="宋体" pitchFamily="2" charset="-122"/>
        <a:cs typeface="+mn-cs"/>
      </a:defRPr>
    </a:lvl2pPr>
    <a:lvl3pPr marL="914400" algn="l" rtl="0" fontAlgn="base">
      <a:spcBef>
        <a:spcPct val="0"/>
      </a:spcBef>
      <a:spcAft>
        <a:spcPct val="0"/>
      </a:spcAft>
      <a:defRPr kern="1200">
        <a:solidFill>
          <a:schemeClr val="tx1"/>
        </a:solidFill>
        <a:latin typeface="Arial" charset="0"/>
        <a:ea typeface="宋体" pitchFamily="2" charset="-122"/>
        <a:cs typeface="+mn-cs"/>
      </a:defRPr>
    </a:lvl3pPr>
    <a:lvl4pPr marL="1371600" algn="l" rtl="0" fontAlgn="base">
      <a:spcBef>
        <a:spcPct val="0"/>
      </a:spcBef>
      <a:spcAft>
        <a:spcPct val="0"/>
      </a:spcAft>
      <a:defRPr kern="1200">
        <a:solidFill>
          <a:schemeClr val="tx1"/>
        </a:solidFill>
        <a:latin typeface="Arial" charset="0"/>
        <a:ea typeface="宋体" pitchFamily="2" charset="-122"/>
        <a:cs typeface="+mn-cs"/>
      </a:defRPr>
    </a:lvl4pPr>
    <a:lvl5pPr marL="1828800" algn="l" rtl="0" fontAlgn="base">
      <a:spcBef>
        <a:spcPct val="0"/>
      </a:spcBef>
      <a:spcAft>
        <a:spcPct val="0"/>
      </a:spcAft>
      <a:defRPr kern="1200">
        <a:solidFill>
          <a:schemeClr val="tx1"/>
        </a:solidFill>
        <a:latin typeface="Arial" charset="0"/>
        <a:ea typeface="宋体" pitchFamily="2" charset="-122"/>
        <a:cs typeface="+mn-cs"/>
      </a:defRPr>
    </a:lvl5pPr>
    <a:lvl6pPr marL="2286000" algn="l" defTabSz="914400" rtl="0" eaLnBrk="1" latinLnBrk="0" hangingPunct="1">
      <a:defRPr kern="1200">
        <a:solidFill>
          <a:schemeClr val="tx1"/>
        </a:solidFill>
        <a:latin typeface="Arial" charset="0"/>
        <a:ea typeface="宋体" pitchFamily="2" charset="-122"/>
        <a:cs typeface="+mn-cs"/>
      </a:defRPr>
    </a:lvl6pPr>
    <a:lvl7pPr marL="2743200" algn="l" defTabSz="914400" rtl="0" eaLnBrk="1" latinLnBrk="0" hangingPunct="1">
      <a:defRPr kern="1200">
        <a:solidFill>
          <a:schemeClr val="tx1"/>
        </a:solidFill>
        <a:latin typeface="Arial" charset="0"/>
        <a:ea typeface="宋体" pitchFamily="2" charset="-122"/>
        <a:cs typeface="+mn-cs"/>
      </a:defRPr>
    </a:lvl7pPr>
    <a:lvl8pPr marL="3200400" algn="l" defTabSz="914400" rtl="0" eaLnBrk="1" latinLnBrk="0" hangingPunct="1">
      <a:defRPr kern="1200">
        <a:solidFill>
          <a:schemeClr val="tx1"/>
        </a:solidFill>
        <a:latin typeface="Arial" charset="0"/>
        <a:ea typeface="宋体" pitchFamily="2" charset="-122"/>
        <a:cs typeface="+mn-cs"/>
      </a:defRPr>
    </a:lvl8pPr>
    <a:lvl9pPr marL="3657600" algn="l" defTabSz="914400" rtl="0" eaLnBrk="1" latinLnBrk="0" hangingPunct="1">
      <a:defRPr kern="1200">
        <a:solidFill>
          <a:schemeClr val="tx1"/>
        </a:solidFill>
        <a:latin typeface="Arial" charset="0"/>
        <a:ea typeface="宋体" pitchFamily="2" charset="-122"/>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a:srgbClr val="CA2302"/>
    <a:srgbClr val="370501"/>
    <a:srgbClr val="B91F13"/>
    <a:srgbClr val="1C1C1C"/>
    <a:srgbClr val="3333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319" autoAdjust="0"/>
    <p:restoredTop sz="94660"/>
  </p:normalViewPr>
  <p:slideViewPr>
    <p:cSldViewPr>
      <p:cViewPr varScale="1">
        <p:scale>
          <a:sx n="66" d="100"/>
          <a:sy n="66" d="100"/>
        </p:scale>
        <p:origin x="-1476" y="-10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ea typeface="+mn-ea"/>
              </a:defRPr>
            </a:lvl1pPr>
          </a:lstStyle>
          <a:p>
            <a:pPr>
              <a:defRPr/>
            </a:pPr>
            <a:endParaRPr lang="zh-CN" altLang="en-US"/>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ea typeface="+mn-ea"/>
              </a:defRPr>
            </a:lvl1pPr>
          </a:lstStyle>
          <a:p>
            <a:pPr>
              <a:defRPr/>
            </a:pPr>
            <a:fld id="{45BC9FD2-778E-426B-A78D-F74A55817097}" type="datetimeFigureOut">
              <a:rPr lang="zh-CN" altLang="en-US"/>
              <a:pPr>
                <a:defRPr/>
              </a:pPr>
              <a:t>2012/8/7</a:t>
            </a:fld>
            <a:endParaRPr lang="zh-CN" altLang="en-US"/>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zh-CN" altLang="en-US" noProof="0" smtClean="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noProof="0" smtClean="0"/>
              <a:t>单击此处编辑母版文本样式</a:t>
            </a:r>
          </a:p>
          <a:p>
            <a:pPr lvl="1"/>
            <a:r>
              <a:rPr lang="zh-CN" altLang="en-US" noProof="0" smtClean="0"/>
              <a:t>第二级</a:t>
            </a:r>
          </a:p>
          <a:p>
            <a:pPr lvl="2"/>
            <a:r>
              <a:rPr lang="zh-CN" altLang="en-US" noProof="0" smtClean="0"/>
              <a:t>第三级</a:t>
            </a:r>
          </a:p>
          <a:p>
            <a:pPr lvl="3"/>
            <a:r>
              <a:rPr lang="zh-CN" altLang="en-US" noProof="0" smtClean="0"/>
              <a:t>第四级</a:t>
            </a:r>
          </a:p>
          <a:p>
            <a:pPr lvl="4"/>
            <a:r>
              <a:rPr lang="zh-CN" altLang="en-US" noProof="0" smtClean="0"/>
              <a:t>第五级</a:t>
            </a:r>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ea typeface="+mn-ea"/>
              </a:defRPr>
            </a:lvl1pPr>
          </a:lstStyle>
          <a:p>
            <a:pPr>
              <a:defRPr/>
            </a:pPr>
            <a:endParaRPr lang="zh-CN" altLang="en-US"/>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ea typeface="+mn-ea"/>
              </a:defRPr>
            </a:lvl1pPr>
          </a:lstStyle>
          <a:p>
            <a:pPr>
              <a:defRPr/>
            </a:pPr>
            <a:fld id="{6A3E9E6C-79CD-4E94-9A29-BB05FF458EC8}" type="slidenum">
              <a:rPr lang="zh-CN" altLang="en-US"/>
              <a:pPr>
                <a:defRPr/>
              </a:pPr>
              <a:t>‹#›</a:t>
            </a:fld>
            <a:endParaRPr lang="zh-CN" altLang="en-US"/>
          </a:p>
        </p:txBody>
      </p:sp>
    </p:spTree>
    <p:extLst>
      <p:ext uri="{BB962C8B-B14F-4D97-AF65-F5344CB8AC3E}">
        <p14:creationId xmlns:p14="http://schemas.microsoft.com/office/powerpoint/2010/main" val="57820290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8676"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328833D-ACFB-4825-A347-DF1B1773C651}" type="slidenum">
              <a:rPr lang="zh-CN" altLang="en-US" smtClean="0"/>
              <a:pPr fontAlgn="base">
                <a:spcBef>
                  <a:spcPct val="0"/>
                </a:spcBef>
                <a:spcAft>
                  <a:spcPct val="0"/>
                </a:spcAft>
                <a:defRPr/>
              </a:pPr>
              <a:t>2</a:t>
            </a:fld>
            <a:endParaRPr lang="zh-CN" alt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29700"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D14B72C-8C6E-48DF-B686-6B56C8EDF437}" type="slidenum">
              <a:rPr lang="zh-CN" altLang="en-US" smtClean="0"/>
              <a:pPr fontAlgn="base">
                <a:spcBef>
                  <a:spcPct val="0"/>
                </a:spcBef>
                <a:spcAft>
                  <a:spcPct val="0"/>
                </a:spcAft>
                <a:defRPr/>
              </a:pPr>
              <a:t>4</a:t>
            </a:fld>
            <a:endParaRPr lang="zh-CN" alt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0724"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8BCC4961-AC4D-46B4-99FF-EA0952B6BD13}" type="slidenum">
              <a:rPr lang="zh-CN" altLang="en-US" smtClean="0"/>
              <a:pPr fontAlgn="base">
                <a:spcBef>
                  <a:spcPct val="0"/>
                </a:spcBef>
                <a:spcAft>
                  <a:spcPct val="0"/>
                </a:spcAft>
                <a:defRPr/>
              </a:pPr>
              <a:t>5</a:t>
            </a:fld>
            <a:endParaRPr lang="zh-CN" alt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1748"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710B8BAC-6E82-460E-A0F9-1FCA3A672B11}" type="slidenum">
              <a:rPr lang="zh-CN" altLang="en-US" smtClean="0"/>
              <a:pPr fontAlgn="base">
                <a:spcBef>
                  <a:spcPct val="0"/>
                </a:spcBef>
                <a:spcAft>
                  <a:spcPct val="0"/>
                </a:spcAft>
                <a:defRPr/>
              </a:pPr>
              <a:t>12</a:t>
            </a:fld>
            <a:endParaRPr lang="zh-CN" alt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2772"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17115D2-3A0F-48FF-AF5A-CAD56218E838}" type="slidenum">
              <a:rPr lang="zh-CN" altLang="en-US" smtClean="0"/>
              <a:pPr fontAlgn="base">
                <a:spcBef>
                  <a:spcPct val="0"/>
                </a:spcBef>
                <a:spcAft>
                  <a:spcPct val="0"/>
                </a:spcAft>
                <a:defRPr/>
              </a:pPr>
              <a:t>13</a:t>
            </a:fld>
            <a:endParaRPr lang="zh-CN" alt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3796"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3348BB0-91F2-4E75-91C1-1692CF1F1786}" type="slidenum">
              <a:rPr lang="zh-CN" altLang="en-US" smtClean="0"/>
              <a:pPr fontAlgn="base">
                <a:spcBef>
                  <a:spcPct val="0"/>
                </a:spcBef>
                <a:spcAft>
                  <a:spcPct val="0"/>
                </a:spcAft>
                <a:defRPr/>
              </a:pPr>
              <a:t>14</a:t>
            </a:fld>
            <a:endParaRPr lang="zh-CN" altLang="en-US"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4820"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2A50066-7922-4240-A921-01F86A209CD2}" type="slidenum">
              <a:rPr lang="zh-CN" altLang="en-US" smtClean="0"/>
              <a:pPr fontAlgn="base">
                <a:spcBef>
                  <a:spcPct val="0"/>
                </a:spcBef>
                <a:spcAft>
                  <a:spcPct val="0"/>
                </a:spcAft>
                <a:defRPr/>
              </a:pPr>
              <a:t>15</a:t>
            </a:fld>
            <a:endParaRPr lang="zh-CN" altLang="en-US"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5844"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6A7486A7-0A6F-465F-A46A-8A9FE5D8E133}" type="slidenum">
              <a:rPr lang="zh-CN" altLang="en-US" smtClean="0"/>
              <a:pPr fontAlgn="base">
                <a:spcBef>
                  <a:spcPct val="0"/>
                </a:spcBef>
                <a:spcAft>
                  <a:spcPct val="0"/>
                </a:spcAft>
                <a:defRPr/>
              </a:pPr>
              <a:t>16</a:t>
            </a:fld>
            <a:endParaRPr lang="zh-CN" altLang="en-US"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幻灯片图像占位符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备注占位符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endParaRPr lang="zh-CN" altLang="en-US" smtClean="0"/>
          </a:p>
        </p:txBody>
      </p:sp>
      <p:sp>
        <p:nvSpPr>
          <p:cNvPr id="36868" name="灯片编号占位符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08E16ED7-64BF-4E95-A80A-02172BE11C11}" type="slidenum">
              <a:rPr lang="zh-CN" altLang="en-US" smtClean="0"/>
              <a:pPr fontAlgn="base">
                <a:spcBef>
                  <a:spcPct val="0"/>
                </a:spcBef>
                <a:spcAft>
                  <a:spcPct val="0"/>
                </a:spcAft>
                <a:defRPr/>
              </a:pPr>
              <a:t>18</a:t>
            </a:fld>
            <a:endParaRPr lang="zh-CN" altLang="en-US" smtClean="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hemeOverride" Target="../theme/themeOverride3.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hemeOverride" Target="../theme/themeOverride4.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4" name="直角三角形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grpSp>
        <p:nvGrpSpPr>
          <p:cNvPr id="5" name="组合 15"/>
          <p:cNvGrpSpPr>
            <a:grpSpLocks/>
          </p:cNvGrpSpPr>
          <p:nvPr/>
        </p:nvGrpSpPr>
        <p:grpSpPr bwMode="auto">
          <a:xfrm>
            <a:off x="-3175" y="4953000"/>
            <a:ext cx="9147175" cy="1911350"/>
            <a:chOff x="-3765" y="4832896"/>
            <a:chExt cx="9147765" cy="2032192"/>
          </a:xfrm>
        </p:grpSpPr>
        <p:sp>
          <p:nvSpPr>
            <p:cNvPr id="6" name="任意多边形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7" name="任意多边形 6"/>
            <p:cNvSpPr>
              <a:spLocks/>
            </p:cNvSpPr>
            <p:nvPr/>
          </p:nvSpPr>
          <p:spPr bwMode="auto">
            <a:xfrm>
              <a:off x="35926" y="5135025"/>
              <a:ext cx="9108074" cy="838869"/>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8" name="任意多边形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0" name="直接连接符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标题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zh-CN" altLang="en-US" smtClean="0"/>
              <a:t>单击此处编辑母版标题样式</a:t>
            </a:r>
            <a:endParaRPr lang="en-US"/>
          </a:p>
        </p:txBody>
      </p:sp>
      <p:sp>
        <p:nvSpPr>
          <p:cNvPr id="17" name="副标题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zh-CN" altLang="en-US" smtClean="0"/>
              <a:t>单击此处编辑母版副标题样式</a:t>
            </a:r>
            <a:endParaRPr lang="en-US"/>
          </a:p>
        </p:txBody>
      </p:sp>
      <p:sp>
        <p:nvSpPr>
          <p:cNvPr id="11" name="日期占位符 29"/>
          <p:cNvSpPr>
            <a:spLocks noGrp="1"/>
          </p:cNvSpPr>
          <p:nvPr>
            <p:ph type="dt" sz="half" idx="10"/>
          </p:nvPr>
        </p:nvSpPr>
        <p:spPr/>
        <p:txBody>
          <a:bodyPr/>
          <a:lstStyle>
            <a:lvl1pPr>
              <a:defRPr>
                <a:solidFill>
                  <a:srgbClr val="FFFFFF"/>
                </a:solidFill>
              </a:defRPr>
            </a:lvl1pPr>
            <a:extLst/>
          </a:lstStyle>
          <a:p>
            <a:pPr>
              <a:defRPr/>
            </a:pPr>
            <a:fld id="{B2300CB8-3EDC-46A2-9AB2-33E7DB3D7A43}" type="datetimeFigureOut">
              <a:rPr lang="zh-CN" altLang="en-US"/>
              <a:pPr>
                <a:defRPr/>
              </a:pPr>
              <a:t>2012/8/7</a:t>
            </a:fld>
            <a:endParaRPr lang="zh-CN" altLang="en-US"/>
          </a:p>
        </p:txBody>
      </p:sp>
      <p:sp>
        <p:nvSpPr>
          <p:cNvPr id="12" name="页脚占位符 18"/>
          <p:cNvSpPr>
            <a:spLocks noGrp="1"/>
          </p:cNvSpPr>
          <p:nvPr>
            <p:ph type="ftr" sz="quarter" idx="11"/>
          </p:nvPr>
        </p:nvSpPr>
        <p:spPr/>
        <p:txBody>
          <a:bodyPr/>
          <a:lstStyle>
            <a:lvl1pPr>
              <a:defRPr>
                <a:solidFill>
                  <a:schemeClr val="accent1">
                    <a:tint val="20000"/>
                  </a:schemeClr>
                </a:solidFill>
              </a:defRPr>
            </a:lvl1pPr>
            <a:extLst/>
          </a:lstStyle>
          <a:p>
            <a:pPr>
              <a:defRPr/>
            </a:pPr>
            <a:endParaRPr lang="zh-CN" altLang="en-US"/>
          </a:p>
        </p:txBody>
      </p:sp>
      <p:sp>
        <p:nvSpPr>
          <p:cNvPr id="13" name="灯片编号占位符 26"/>
          <p:cNvSpPr>
            <a:spLocks noGrp="1"/>
          </p:cNvSpPr>
          <p:nvPr>
            <p:ph type="sldNum" sz="quarter" idx="12"/>
          </p:nvPr>
        </p:nvSpPr>
        <p:spPr/>
        <p:txBody>
          <a:bodyPr/>
          <a:lstStyle>
            <a:lvl1pPr>
              <a:defRPr>
                <a:solidFill>
                  <a:srgbClr val="FFFFFF"/>
                </a:solidFill>
              </a:defRPr>
            </a:lvl1pPr>
            <a:extLst/>
          </a:lstStyle>
          <a:p>
            <a:pPr>
              <a:defRPr/>
            </a:pPr>
            <a:fld id="{DCC71470-2ADA-43FC-B765-6FA4ABB50391}" type="slidenum">
              <a:rPr lang="zh-CN" altLang="en-US"/>
              <a:pPr>
                <a:defRPr/>
              </a:pPr>
              <a:t>‹#›</a:t>
            </a:fld>
            <a:endParaRPr lang="zh-CN" altLang="en-US"/>
          </a:p>
        </p:txBody>
      </p:sp>
    </p:spTree>
    <p:extLst>
      <p:ext uri="{BB962C8B-B14F-4D97-AF65-F5344CB8AC3E}">
        <p14:creationId xmlns:p14="http://schemas.microsoft.com/office/powerpoint/2010/main" val="2868467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extLs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1481329"/>
            <a:ext cx="8229600" cy="4386071"/>
          </a:xfrm>
        </p:spPr>
        <p:txBody>
          <a:bodyPr vert="eaVert"/>
          <a:lstStyle>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p:txBody>
          <a:bodyPr/>
          <a:lstStyle>
            <a:lvl1pPr>
              <a:defRPr/>
            </a:lvl1pPr>
          </a:lstStyle>
          <a:p>
            <a:pPr>
              <a:defRPr/>
            </a:pPr>
            <a:fld id="{0B3CD263-39DE-4BE9-9BE5-C72996EA3166}" type="datetimeFigureOut">
              <a:rPr lang="zh-CN" altLang="en-US"/>
              <a:pPr>
                <a:defRPr/>
              </a:pPr>
              <a:t>2012/8/7</a:t>
            </a:fld>
            <a:endParaRPr lang="zh-CN" altLang="en-US"/>
          </a:p>
        </p:txBody>
      </p:sp>
      <p:sp>
        <p:nvSpPr>
          <p:cNvPr id="5" name="页脚占位符 21"/>
          <p:cNvSpPr>
            <a:spLocks noGrp="1"/>
          </p:cNvSpPr>
          <p:nvPr>
            <p:ph type="ftr" sz="quarter" idx="11"/>
          </p:nvPr>
        </p:nvSpPr>
        <p:spPr/>
        <p:txBody>
          <a:bodyPr/>
          <a:lstStyle>
            <a:lvl1pPr>
              <a:defRPr/>
            </a:lvl1pPr>
          </a:lstStyle>
          <a:p>
            <a:pPr>
              <a:defRPr/>
            </a:pPr>
            <a:endParaRPr lang="zh-CN" altLang="en-US"/>
          </a:p>
        </p:txBody>
      </p:sp>
      <p:sp>
        <p:nvSpPr>
          <p:cNvPr id="6" name="灯片编号占位符 17"/>
          <p:cNvSpPr>
            <a:spLocks noGrp="1"/>
          </p:cNvSpPr>
          <p:nvPr>
            <p:ph type="sldNum" sz="quarter" idx="12"/>
          </p:nvPr>
        </p:nvSpPr>
        <p:spPr/>
        <p:txBody>
          <a:bodyPr/>
          <a:lstStyle>
            <a:lvl1pPr>
              <a:defRPr/>
            </a:lvl1pPr>
          </a:lstStyle>
          <a:p>
            <a:pPr>
              <a:defRPr/>
            </a:pPr>
            <a:fld id="{1FFAB230-795E-4054-9B54-BB0996EBB009}" type="slidenum">
              <a:rPr lang="zh-CN" altLang="en-US"/>
              <a:pPr>
                <a:defRPr/>
              </a:pPr>
              <a:t>‹#›</a:t>
            </a:fld>
            <a:endParaRPr lang="zh-CN" altLang="en-US"/>
          </a:p>
        </p:txBody>
      </p:sp>
    </p:spTree>
    <p:extLst>
      <p:ext uri="{BB962C8B-B14F-4D97-AF65-F5344CB8AC3E}">
        <p14:creationId xmlns:p14="http://schemas.microsoft.com/office/powerpoint/2010/main" val="14611089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844013" y="274640"/>
            <a:ext cx="1777470" cy="5592761"/>
          </a:xfrm>
        </p:spPr>
        <p:txBody>
          <a:bodyPr vert="eaVert"/>
          <a:lstStyle>
            <a:extLst/>
          </a:lstStyle>
          <a:p>
            <a:r>
              <a:rPr lang="zh-CN" altLang="en-US" smtClean="0"/>
              <a:t>单击此处编辑母版标题样式</a:t>
            </a:r>
            <a:endParaRPr lang="en-US"/>
          </a:p>
        </p:txBody>
      </p:sp>
      <p:sp>
        <p:nvSpPr>
          <p:cNvPr id="3" name="竖排文字占位符 2"/>
          <p:cNvSpPr>
            <a:spLocks noGrp="1"/>
          </p:cNvSpPr>
          <p:nvPr>
            <p:ph type="body" orient="vert" idx="1"/>
          </p:nvPr>
        </p:nvSpPr>
        <p:spPr>
          <a:xfrm>
            <a:off x="457200" y="274641"/>
            <a:ext cx="6324600" cy="5592760"/>
          </a:xfrm>
        </p:spPr>
        <p:txBody>
          <a:bodyPr vert="eaVert"/>
          <a:lstStyle>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日期占位符 9"/>
          <p:cNvSpPr>
            <a:spLocks noGrp="1"/>
          </p:cNvSpPr>
          <p:nvPr>
            <p:ph type="dt" sz="half" idx="10"/>
          </p:nvPr>
        </p:nvSpPr>
        <p:spPr/>
        <p:txBody>
          <a:bodyPr/>
          <a:lstStyle>
            <a:lvl1pPr>
              <a:defRPr/>
            </a:lvl1pPr>
          </a:lstStyle>
          <a:p>
            <a:pPr>
              <a:defRPr/>
            </a:pPr>
            <a:fld id="{C751C78C-AC13-45A8-BD3E-0401A7F8B892}" type="datetimeFigureOut">
              <a:rPr lang="zh-CN" altLang="en-US"/>
              <a:pPr>
                <a:defRPr/>
              </a:pPr>
              <a:t>2012/8/7</a:t>
            </a:fld>
            <a:endParaRPr lang="zh-CN" altLang="en-US"/>
          </a:p>
        </p:txBody>
      </p:sp>
      <p:sp>
        <p:nvSpPr>
          <p:cNvPr id="5" name="页脚占位符 21"/>
          <p:cNvSpPr>
            <a:spLocks noGrp="1"/>
          </p:cNvSpPr>
          <p:nvPr>
            <p:ph type="ftr" sz="quarter" idx="11"/>
          </p:nvPr>
        </p:nvSpPr>
        <p:spPr/>
        <p:txBody>
          <a:bodyPr/>
          <a:lstStyle>
            <a:lvl1pPr>
              <a:defRPr/>
            </a:lvl1pPr>
          </a:lstStyle>
          <a:p>
            <a:pPr>
              <a:defRPr/>
            </a:pPr>
            <a:endParaRPr lang="zh-CN" altLang="en-US"/>
          </a:p>
        </p:txBody>
      </p:sp>
      <p:sp>
        <p:nvSpPr>
          <p:cNvPr id="6" name="灯片编号占位符 17"/>
          <p:cNvSpPr>
            <a:spLocks noGrp="1"/>
          </p:cNvSpPr>
          <p:nvPr>
            <p:ph type="sldNum" sz="quarter" idx="12"/>
          </p:nvPr>
        </p:nvSpPr>
        <p:spPr/>
        <p:txBody>
          <a:bodyPr/>
          <a:lstStyle>
            <a:lvl1pPr>
              <a:defRPr/>
            </a:lvl1pPr>
          </a:lstStyle>
          <a:p>
            <a:pPr>
              <a:defRPr/>
            </a:pPr>
            <a:fld id="{F3862C00-4158-4C71-BB2E-803E9915BCF3}" type="slidenum">
              <a:rPr lang="zh-CN" altLang="en-US"/>
              <a:pPr>
                <a:defRPr/>
              </a:pPr>
              <a:t>‹#›</a:t>
            </a:fld>
            <a:endParaRPr lang="zh-CN" altLang="en-US"/>
          </a:p>
        </p:txBody>
      </p:sp>
    </p:spTree>
    <p:extLst>
      <p:ext uri="{BB962C8B-B14F-4D97-AF65-F5344CB8AC3E}">
        <p14:creationId xmlns:p14="http://schemas.microsoft.com/office/powerpoint/2010/main" val="16230742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3" name="内容占位符 2"/>
          <p:cNvSpPr>
            <a:spLocks noGrp="1"/>
          </p:cNvSpPr>
          <p:nvPr>
            <p:ph idx="1"/>
          </p:nvPr>
        </p:nvSpPr>
        <p:spPr/>
        <p:txBody>
          <a:bodyPr/>
          <a:lstStyle>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标题 6"/>
          <p:cNvSpPr>
            <a:spLocks noGrp="1"/>
          </p:cNvSpPr>
          <p:nvPr>
            <p:ph type="title"/>
          </p:nvPr>
        </p:nvSpPr>
        <p:spPr/>
        <p:txBody>
          <a:bodyPr rtlCol="0"/>
          <a:lstStyle>
            <a:extLst/>
          </a:lstStyle>
          <a:p>
            <a:r>
              <a:rPr lang="zh-CN" altLang="en-US" smtClean="0"/>
              <a:t>单击此处编辑母版标题样式</a:t>
            </a:r>
            <a:endParaRPr lang="en-US"/>
          </a:p>
        </p:txBody>
      </p:sp>
      <p:sp>
        <p:nvSpPr>
          <p:cNvPr id="4" name="日期占位符 9"/>
          <p:cNvSpPr>
            <a:spLocks noGrp="1"/>
          </p:cNvSpPr>
          <p:nvPr>
            <p:ph type="dt" sz="half" idx="10"/>
          </p:nvPr>
        </p:nvSpPr>
        <p:spPr/>
        <p:txBody>
          <a:bodyPr/>
          <a:lstStyle>
            <a:lvl1pPr>
              <a:defRPr/>
            </a:lvl1pPr>
          </a:lstStyle>
          <a:p>
            <a:pPr>
              <a:defRPr/>
            </a:pPr>
            <a:fld id="{615A16CE-F10E-4548-8984-F8601578D65C}" type="datetimeFigureOut">
              <a:rPr lang="zh-CN" altLang="en-US"/>
              <a:pPr>
                <a:defRPr/>
              </a:pPr>
              <a:t>2012/8/7</a:t>
            </a:fld>
            <a:endParaRPr lang="zh-CN" altLang="en-US"/>
          </a:p>
        </p:txBody>
      </p:sp>
      <p:sp>
        <p:nvSpPr>
          <p:cNvPr id="5" name="页脚占位符 21"/>
          <p:cNvSpPr>
            <a:spLocks noGrp="1"/>
          </p:cNvSpPr>
          <p:nvPr>
            <p:ph type="ftr" sz="quarter" idx="11"/>
          </p:nvPr>
        </p:nvSpPr>
        <p:spPr/>
        <p:txBody>
          <a:bodyPr/>
          <a:lstStyle>
            <a:lvl1pPr>
              <a:defRPr/>
            </a:lvl1pPr>
          </a:lstStyle>
          <a:p>
            <a:pPr>
              <a:defRPr/>
            </a:pPr>
            <a:endParaRPr lang="zh-CN" altLang="en-US"/>
          </a:p>
        </p:txBody>
      </p:sp>
      <p:sp>
        <p:nvSpPr>
          <p:cNvPr id="6" name="灯片编号占位符 17"/>
          <p:cNvSpPr>
            <a:spLocks noGrp="1"/>
          </p:cNvSpPr>
          <p:nvPr>
            <p:ph type="sldNum" sz="quarter" idx="12"/>
          </p:nvPr>
        </p:nvSpPr>
        <p:spPr/>
        <p:txBody>
          <a:bodyPr/>
          <a:lstStyle>
            <a:lvl1pPr>
              <a:defRPr/>
            </a:lvl1pPr>
          </a:lstStyle>
          <a:p>
            <a:pPr>
              <a:defRPr/>
            </a:pPr>
            <a:fld id="{9E825F9E-B0DE-49A2-97E5-6A8C6860B484}" type="slidenum">
              <a:rPr lang="zh-CN" altLang="en-US"/>
              <a:pPr>
                <a:defRPr/>
              </a:pPr>
              <a:t>‹#›</a:t>
            </a:fld>
            <a:endParaRPr lang="zh-CN" altLang="en-US"/>
          </a:p>
        </p:txBody>
      </p:sp>
    </p:spTree>
    <p:extLst>
      <p:ext uri="{BB962C8B-B14F-4D97-AF65-F5344CB8AC3E}">
        <p14:creationId xmlns:p14="http://schemas.microsoft.com/office/powerpoint/2010/main" val="40452547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4" name="燕尾形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5" name="燕尾形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2" name="标题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zh-CN" altLang="en-US" smtClean="0"/>
              <a:t>单击此处编辑母版标题样式</a:t>
            </a:r>
            <a:endParaRPr lang="en-US"/>
          </a:p>
        </p:txBody>
      </p:sp>
      <p:sp>
        <p:nvSpPr>
          <p:cNvPr id="3" name="文本占位符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zh-CN" altLang="en-US" smtClean="0"/>
              <a:t>单击此处编辑母版文本样式</a:t>
            </a:r>
          </a:p>
        </p:txBody>
      </p:sp>
      <p:sp>
        <p:nvSpPr>
          <p:cNvPr id="6" name="日期占位符 3"/>
          <p:cNvSpPr>
            <a:spLocks noGrp="1"/>
          </p:cNvSpPr>
          <p:nvPr>
            <p:ph type="dt" sz="half" idx="10"/>
          </p:nvPr>
        </p:nvSpPr>
        <p:spPr/>
        <p:txBody>
          <a:bodyPr/>
          <a:lstStyle>
            <a:lvl1pPr>
              <a:defRPr/>
            </a:lvl1pPr>
            <a:extLst/>
          </a:lstStyle>
          <a:p>
            <a:pPr>
              <a:defRPr/>
            </a:pPr>
            <a:fld id="{EFBA9E9E-85F9-4042-8E95-687C56C37B5C}" type="datetimeFigureOut">
              <a:rPr lang="zh-CN" altLang="en-US"/>
              <a:pPr>
                <a:defRPr/>
              </a:pPr>
              <a:t>2012/8/7</a:t>
            </a:fld>
            <a:endParaRPr lang="zh-CN" altLang="en-US"/>
          </a:p>
        </p:txBody>
      </p:sp>
      <p:sp>
        <p:nvSpPr>
          <p:cNvPr id="7" name="页脚占位符 4"/>
          <p:cNvSpPr>
            <a:spLocks noGrp="1"/>
          </p:cNvSpPr>
          <p:nvPr>
            <p:ph type="ftr" sz="quarter" idx="11"/>
          </p:nvPr>
        </p:nvSpPr>
        <p:spPr/>
        <p:txBody>
          <a:bodyPr/>
          <a:lstStyle>
            <a:lvl1pPr>
              <a:defRPr/>
            </a:lvl1pPr>
            <a:extLst/>
          </a:lstStyle>
          <a:p>
            <a:pPr>
              <a:defRPr/>
            </a:pPr>
            <a:endParaRPr lang="zh-CN" altLang="en-US"/>
          </a:p>
        </p:txBody>
      </p:sp>
      <p:sp>
        <p:nvSpPr>
          <p:cNvPr id="8" name="灯片编号占位符 5"/>
          <p:cNvSpPr>
            <a:spLocks noGrp="1"/>
          </p:cNvSpPr>
          <p:nvPr>
            <p:ph type="sldNum" sz="quarter" idx="12"/>
          </p:nvPr>
        </p:nvSpPr>
        <p:spPr/>
        <p:txBody>
          <a:bodyPr/>
          <a:lstStyle>
            <a:lvl1pPr>
              <a:defRPr/>
            </a:lvl1pPr>
            <a:extLst/>
          </a:lstStyle>
          <a:p>
            <a:pPr>
              <a:defRPr/>
            </a:pPr>
            <a:fld id="{D8FC85DF-43F3-4C70-9CE5-413C3F98A475}" type="slidenum">
              <a:rPr lang="zh-CN" altLang="en-US"/>
              <a:pPr>
                <a:defRPr/>
              </a:pPr>
              <a:t>‹#›</a:t>
            </a:fld>
            <a:endParaRPr lang="zh-CN" altLang="en-US"/>
          </a:p>
        </p:txBody>
      </p:sp>
    </p:spTree>
    <p:extLst>
      <p:ext uri="{BB962C8B-B14F-4D97-AF65-F5344CB8AC3E}">
        <p14:creationId xmlns:p14="http://schemas.microsoft.com/office/powerpoint/2010/main" val="2740403156"/>
      </p:ext>
    </p:extLst>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3" name="内容占位符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4" name="内容占位符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8" name="标题 7"/>
          <p:cNvSpPr>
            <a:spLocks noGrp="1"/>
          </p:cNvSpPr>
          <p:nvPr>
            <p:ph type="title"/>
          </p:nvPr>
        </p:nvSpPr>
        <p:spPr/>
        <p:txBody>
          <a:bodyPr rtlCol="0"/>
          <a:lstStyle>
            <a:extLst/>
          </a:lstStyle>
          <a:p>
            <a:r>
              <a:rPr lang="zh-CN" altLang="en-US" smtClean="0"/>
              <a:t>单击此处编辑母版标题样式</a:t>
            </a:r>
            <a:endParaRPr lang="en-US"/>
          </a:p>
        </p:txBody>
      </p:sp>
      <p:sp>
        <p:nvSpPr>
          <p:cNvPr id="5" name="日期占位符 4"/>
          <p:cNvSpPr>
            <a:spLocks noGrp="1"/>
          </p:cNvSpPr>
          <p:nvPr>
            <p:ph type="dt" sz="half" idx="10"/>
          </p:nvPr>
        </p:nvSpPr>
        <p:spPr/>
        <p:txBody>
          <a:bodyPr/>
          <a:lstStyle>
            <a:lvl1pPr>
              <a:defRPr/>
            </a:lvl1pPr>
            <a:extLst/>
          </a:lstStyle>
          <a:p>
            <a:pPr>
              <a:defRPr/>
            </a:pPr>
            <a:fld id="{4CD59857-D9C8-4E7E-93E7-557DB58FDC7E}" type="datetimeFigureOut">
              <a:rPr lang="zh-CN" altLang="en-US"/>
              <a:pPr>
                <a:defRPr/>
              </a:pPr>
              <a:t>2012/8/7</a:t>
            </a:fld>
            <a:endParaRPr lang="zh-CN" altLang="en-US"/>
          </a:p>
        </p:txBody>
      </p:sp>
      <p:sp>
        <p:nvSpPr>
          <p:cNvPr id="6" name="页脚占位符 5"/>
          <p:cNvSpPr>
            <a:spLocks noGrp="1"/>
          </p:cNvSpPr>
          <p:nvPr>
            <p:ph type="ftr" sz="quarter" idx="11"/>
          </p:nvPr>
        </p:nvSpPr>
        <p:spPr/>
        <p:txBody>
          <a:bodyPr/>
          <a:lstStyle>
            <a:lvl1pPr>
              <a:defRPr/>
            </a:lvl1pPr>
            <a:extLst/>
          </a:lstStyle>
          <a:p>
            <a:pPr>
              <a:defRPr/>
            </a:pPr>
            <a:endParaRPr lang="zh-CN" altLang="en-US"/>
          </a:p>
        </p:txBody>
      </p:sp>
      <p:sp>
        <p:nvSpPr>
          <p:cNvPr id="7" name="灯片编号占位符 6"/>
          <p:cNvSpPr>
            <a:spLocks noGrp="1"/>
          </p:cNvSpPr>
          <p:nvPr>
            <p:ph type="sldNum" sz="quarter" idx="12"/>
          </p:nvPr>
        </p:nvSpPr>
        <p:spPr/>
        <p:txBody>
          <a:bodyPr/>
          <a:lstStyle>
            <a:lvl1pPr>
              <a:defRPr/>
            </a:lvl1pPr>
            <a:extLst/>
          </a:lstStyle>
          <a:p>
            <a:pPr>
              <a:defRPr/>
            </a:pPr>
            <a:fld id="{76B82514-20A6-479D-B6E9-1305CC79052A}" type="slidenum">
              <a:rPr lang="zh-CN" altLang="en-US"/>
              <a:pPr>
                <a:defRPr/>
              </a:pPr>
              <a:t>‹#›</a:t>
            </a:fld>
            <a:endParaRPr lang="zh-CN" altLang="en-US"/>
          </a:p>
        </p:txBody>
      </p:sp>
    </p:spTree>
    <p:extLst>
      <p:ext uri="{BB962C8B-B14F-4D97-AF65-F5344CB8AC3E}">
        <p14:creationId xmlns:p14="http://schemas.microsoft.com/office/powerpoint/2010/main" val="2806158946"/>
      </p:ext>
    </p:extLst>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273050"/>
            <a:ext cx="8229600" cy="1143000"/>
          </a:xfrm>
        </p:spPr>
        <p:txBody>
          <a:bodyPr/>
          <a:lstStyle>
            <a:lvl1pPr>
              <a:defRPr/>
            </a:lvl1pPr>
            <a:extLst/>
          </a:lstStyle>
          <a:p>
            <a:r>
              <a:rPr lang="zh-CN" altLang="en-US" smtClean="0"/>
              <a:t>单击此处编辑母版标题样式</a:t>
            </a:r>
            <a:endParaRPr lang="en-US"/>
          </a:p>
        </p:txBody>
      </p:sp>
      <p:sp>
        <p:nvSpPr>
          <p:cNvPr id="3" name="文本占位符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zh-CN" altLang="en-US" smtClean="0"/>
              <a:t>单击此处编辑母版文本样式</a:t>
            </a:r>
          </a:p>
        </p:txBody>
      </p:sp>
      <p:sp>
        <p:nvSpPr>
          <p:cNvPr id="4" name="文本占位符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zh-CN" altLang="en-US" smtClean="0"/>
              <a:t>单击此处编辑母版文本样式</a:t>
            </a:r>
          </a:p>
        </p:txBody>
      </p:sp>
      <p:sp>
        <p:nvSpPr>
          <p:cNvPr id="5" name="内容占位符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内容占位符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7" name="日期占位符 6"/>
          <p:cNvSpPr>
            <a:spLocks noGrp="1"/>
          </p:cNvSpPr>
          <p:nvPr>
            <p:ph type="dt" sz="half" idx="10"/>
          </p:nvPr>
        </p:nvSpPr>
        <p:spPr/>
        <p:txBody>
          <a:bodyPr/>
          <a:lstStyle>
            <a:lvl1pPr>
              <a:defRPr/>
            </a:lvl1pPr>
            <a:extLst/>
          </a:lstStyle>
          <a:p>
            <a:pPr>
              <a:defRPr/>
            </a:pPr>
            <a:fld id="{329C2E49-D201-4890-A496-2D89F8F925BD}" type="datetimeFigureOut">
              <a:rPr lang="zh-CN" altLang="en-US"/>
              <a:pPr>
                <a:defRPr/>
              </a:pPr>
              <a:t>2012/8/7</a:t>
            </a:fld>
            <a:endParaRPr lang="zh-CN" altLang="en-US"/>
          </a:p>
        </p:txBody>
      </p:sp>
      <p:sp>
        <p:nvSpPr>
          <p:cNvPr id="8" name="页脚占位符 7"/>
          <p:cNvSpPr>
            <a:spLocks noGrp="1"/>
          </p:cNvSpPr>
          <p:nvPr>
            <p:ph type="ftr" sz="quarter" idx="11"/>
          </p:nvPr>
        </p:nvSpPr>
        <p:spPr/>
        <p:txBody>
          <a:bodyPr/>
          <a:lstStyle>
            <a:lvl1pPr>
              <a:defRPr/>
            </a:lvl1pPr>
            <a:extLst/>
          </a:lstStyle>
          <a:p>
            <a:pPr>
              <a:defRPr/>
            </a:pPr>
            <a:endParaRPr lang="zh-CN" altLang="en-US"/>
          </a:p>
        </p:txBody>
      </p:sp>
      <p:sp>
        <p:nvSpPr>
          <p:cNvPr id="9" name="灯片编号占位符 8"/>
          <p:cNvSpPr>
            <a:spLocks noGrp="1"/>
          </p:cNvSpPr>
          <p:nvPr>
            <p:ph type="sldNum" sz="quarter" idx="12"/>
          </p:nvPr>
        </p:nvSpPr>
        <p:spPr/>
        <p:txBody>
          <a:bodyPr/>
          <a:lstStyle>
            <a:lvl1pPr>
              <a:defRPr/>
            </a:lvl1pPr>
            <a:extLst/>
          </a:lstStyle>
          <a:p>
            <a:pPr>
              <a:defRPr/>
            </a:pPr>
            <a:fld id="{B3A652A4-6565-4199-9EB5-81BAA43B28DD}" type="slidenum">
              <a:rPr lang="zh-CN" altLang="en-US"/>
              <a:pPr>
                <a:defRPr/>
              </a:pPr>
              <a:t>‹#›</a:t>
            </a:fld>
            <a:endParaRPr lang="zh-CN" altLang="en-US"/>
          </a:p>
        </p:txBody>
      </p:sp>
    </p:spTree>
    <p:extLst>
      <p:ext uri="{BB962C8B-B14F-4D97-AF65-F5344CB8AC3E}">
        <p14:creationId xmlns:p14="http://schemas.microsoft.com/office/powerpoint/2010/main" val="2873729708"/>
      </p:ext>
    </p:extLst>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6" name="标题 5"/>
          <p:cNvSpPr>
            <a:spLocks noGrp="1"/>
          </p:cNvSpPr>
          <p:nvPr>
            <p:ph type="title"/>
          </p:nvPr>
        </p:nvSpPr>
        <p:spPr/>
        <p:txBody>
          <a:bodyPr rtlCol="0"/>
          <a:lstStyle>
            <a:extLst/>
          </a:lstStyle>
          <a:p>
            <a:r>
              <a:rPr lang="zh-CN" altLang="en-US" smtClean="0"/>
              <a:t>单击此处编辑母版标题样式</a:t>
            </a:r>
            <a:endParaRPr lang="en-US"/>
          </a:p>
        </p:txBody>
      </p:sp>
      <p:sp>
        <p:nvSpPr>
          <p:cNvPr id="3" name="日期占位符 2"/>
          <p:cNvSpPr>
            <a:spLocks noGrp="1"/>
          </p:cNvSpPr>
          <p:nvPr>
            <p:ph type="dt" sz="half" idx="10"/>
          </p:nvPr>
        </p:nvSpPr>
        <p:spPr/>
        <p:txBody>
          <a:bodyPr/>
          <a:lstStyle>
            <a:lvl1pPr>
              <a:defRPr/>
            </a:lvl1pPr>
            <a:extLst/>
          </a:lstStyle>
          <a:p>
            <a:pPr>
              <a:defRPr/>
            </a:pPr>
            <a:fld id="{9F0CF593-B3AA-4EF7-944E-3107131FE17D}" type="datetimeFigureOut">
              <a:rPr lang="zh-CN" altLang="en-US"/>
              <a:pPr>
                <a:defRPr/>
              </a:pPr>
              <a:t>2012/8/7</a:t>
            </a:fld>
            <a:endParaRPr lang="zh-CN" altLang="en-US"/>
          </a:p>
        </p:txBody>
      </p:sp>
      <p:sp>
        <p:nvSpPr>
          <p:cNvPr id="4" name="页脚占位符 3"/>
          <p:cNvSpPr>
            <a:spLocks noGrp="1"/>
          </p:cNvSpPr>
          <p:nvPr>
            <p:ph type="ftr" sz="quarter" idx="11"/>
          </p:nvPr>
        </p:nvSpPr>
        <p:spPr/>
        <p:txBody>
          <a:bodyPr/>
          <a:lstStyle>
            <a:lvl1pPr>
              <a:defRPr/>
            </a:lvl1pPr>
            <a:extLst/>
          </a:lstStyle>
          <a:p>
            <a:pPr>
              <a:defRPr/>
            </a:pPr>
            <a:endParaRPr lang="zh-CN" altLang="en-US"/>
          </a:p>
        </p:txBody>
      </p:sp>
      <p:sp>
        <p:nvSpPr>
          <p:cNvPr id="5" name="灯片编号占位符 4"/>
          <p:cNvSpPr>
            <a:spLocks noGrp="1"/>
          </p:cNvSpPr>
          <p:nvPr>
            <p:ph type="sldNum" sz="quarter" idx="12"/>
          </p:nvPr>
        </p:nvSpPr>
        <p:spPr/>
        <p:txBody>
          <a:bodyPr/>
          <a:lstStyle>
            <a:lvl1pPr>
              <a:defRPr/>
            </a:lvl1pPr>
            <a:extLst/>
          </a:lstStyle>
          <a:p>
            <a:pPr>
              <a:defRPr/>
            </a:pPr>
            <a:fld id="{1D2DC2A0-D472-4D3C-9A04-7A729C42F7C2}" type="slidenum">
              <a:rPr lang="zh-CN" altLang="en-US"/>
              <a:pPr>
                <a:defRPr/>
              </a:pPr>
              <a:t>‹#›</a:t>
            </a:fld>
            <a:endParaRPr lang="zh-CN" altLang="en-US"/>
          </a:p>
        </p:txBody>
      </p:sp>
    </p:spTree>
    <p:extLst>
      <p:ext uri="{BB962C8B-B14F-4D97-AF65-F5344CB8AC3E}">
        <p14:creationId xmlns:p14="http://schemas.microsoft.com/office/powerpoint/2010/main" val="1550500835"/>
      </p:ext>
    </p:extLst>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9"/>
          <p:cNvSpPr>
            <a:spLocks noGrp="1"/>
          </p:cNvSpPr>
          <p:nvPr>
            <p:ph type="dt" sz="half" idx="10"/>
          </p:nvPr>
        </p:nvSpPr>
        <p:spPr/>
        <p:txBody>
          <a:bodyPr/>
          <a:lstStyle>
            <a:lvl1pPr>
              <a:defRPr/>
            </a:lvl1pPr>
          </a:lstStyle>
          <a:p>
            <a:pPr>
              <a:defRPr/>
            </a:pPr>
            <a:fld id="{7A6E506C-05F6-4AE0-BE8E-7CE9805D384E}" type="datetimeFigureOut">
              <a:rPr lang="zh-CN" altLang="en-US"/>
              <a:pPr>
                <a:defRPr/>
              </a:pPr>
              <a:t>2012/8/7</a:t>
            </a:fld>
            <a:endParaRPr lang="zh-CN" altLang="en-US"/>
          </a:p>
        </p:txBody>
      </p:sp>
      <p:sp>
        <p:nvSpPr>
          <p:cNvPr id="3" name="页脚占位符 21"/>
          <p:cNvSpPr>
            <a:spLocks noGrp="1"/>
          </p:cNvSpPr>
          <p:nvPr>
            <p:ph type="ftr" sz="quarter" idx="11"/>
          </p:nvPr>
        </p:nvSpPr>
        <p:spPr/>
        <p:txBody>
          <a:bodyPr/>
          <a:lstStyle>
            <a:lvl1pPr>
              <a:defRPr/>
            </a:lvl1pPr>
          </a:lstStyle>
          <a:p>
            <a:pPr>
              <a:defRPr/>
            </a:pPr>
            <a:endParaRPr lang="zh-CN" altLang="en-US"/>
          </a:p>
        </p:txBody>
      </p:sp>
      <p:sp>
        <p:nvSpPr>
          <p:cNvPr id="4" name="灯片编号占位符 17"/>
          <p:cNvSpPr>
            <a:spLocks noGrp="1"/>
          </p:cNvSpPr>
          <p:nvPr>
            <p:ph type="sldNum" sz="quarter" idx="12"/>
          </p:nvPr>
        </p:nvSpPr>
        <p:spPr/>
        <p:txBody>
          <a:bodyPr/>
          <a:lstStyle>
            <a:lvl1pPr>
              <a:defRPr/>
            </a:lvl1pPr>
          </a:lstStyle>
          <a:p>
            <a:pPr>
              <a:defRPr/>
            </a:pPr>
            <a:fld id="{74AC3DBC-4DB0-4A36-98DB-391404173D98}" type="slidenum">
              <a:rPr lang="zh-CN" altLang="en-US"/>
              <a:pPr>
                <a:defRPr/>
              </a:pPr>
              <a:t>‹#›</a:t>
            </a:fld>
            <a:endParaRPr lang="zh-CN" altLang="en-US"/>
          </a:p>
        </p:txBody>
      </p:sp>
    </p:spTree>
    <p:extLst>
      <p:ext uri="{BB962C8B-B14F-4D97-AF65-F5344CB8AC3E}">
        <p14:creationId xmlns:p14="http://schemas.microsoft.com/office/powerpoint/2010/main" val="29487832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zh-CN" altLang="en-US" smtClean="0"/>
              <a:t>单击此处编辑母版标题样式</a:t>
            </a:r>
            <a:endParaRPr lang="en-US"/>
          </a:p>
        </p:txBody>
      </p:sp>
      <p:sp>
        <p:nvSpPr>
          <p:cNvPr id="3" name="文本占位符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zh-CN" altLang="en-US" smtClean="0"/>
              <a:t>单击此处编辑母版文本样式</a:t>
            </a:r>
          </a:p>
        </p:txBody>
      </p:sp>
      <p:sp>
        <p:nvSpPr>
          <p:cNvPr id="4" name="内容占位符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5" name="日期占位符 4"/>
          <p:cNvSpPr>
            <a:spLocks noGrp="1"/>
          </p:cNvSpPr>
          <p:nvPr>
            <p:ph type="dt" sz="half" idx="10"/>
          </p:nvPr>
        </p:nvSpPr>
        <p:spPr/>
        <p:txBody>
          <a:bodyPr/>
          <a:lstStyle>
            <a:lvl1pPr>
              <a:defRPr/>
            </a:lvl1pPr>
            <a:extLst/>
          </a:lstStyle>
          <a:p>
            <a:pPr>
              <a:defRPr/>
            </a:pPr>
            <a:fld id="{080DE8FD-4F9C-4DEC-BB32-927DF2D3B0CE}" type="datetimeFigureOut">
              <a:rPr lang="zh-CN" altLang="en-US"/>
              <a:pPr>
                <a:defRPr/>
              </a:pPr>
              <a:t>2012/8/7</a:t>
            </a:fld>
            <a:endParaRPr lang="zh-CN" altLang="en-US"/>
          </a:p>
        </p:txBody>
      </p:sp>
      <p:sp>
        <p:nvSpPr>
          <p:cNvPr id="6" name="页脚占位符 5"/>
          <p:cNvSpPr>
            <a:spLocks noGrp="1"/>
          </p:cNvSpPr>
          <p:nvPr>
            <p:ph type="ftr" sz="quarter" idx="11"/>
          </p:nvPr>
        </p:nvSpPr>
        <p:spPr/>
        <p:txBody>
          <a:bodyPr/>
          <a:lstStyle>
            <a:lvl1pPr>
              <a:defRPr/>
            </a:lvl1pPr>
            <a:extLst/>
          </a:lstStyle>
          <a:p>
            <a:pPr>
              <a:defRPr/>
            </a:pPr>
            <a:endParaRPr lang="zh-CN" altLang="en-US"/>
          </a:p>
        </p:txBody>
      </p:sp>
      <p:sp>
        <p:nvSpPr>
          <p:cNvPr id="7" name="灯片编号占位符 6"/>
          <p:cNvSpPr>
            <a:spLocks noGrp="1"/>
          </p:cNvSpPr>
          <p:nvPr>
            <p:ph type="sldNum" sz="quarter" idx="12"/>
          </p:nvPr>
        </p:nvSpPr>
        <p:spPr/>
        <p:txBody>
          <a:bodyPr/>
          <a:lstStyle>
            <a:lvl1pPr>
              <a:defRPr/>
            </a:lvl1pPr>
            <a:extLst/>
          </a:lstStyle>
          <a:p>
            <a:pPr>
              <a:defRPr/>
            </a:pPr>
            <a:fld id="{DCB0EB16-9687-48F1-B7EE-48F3D16CA0D5}" type="slidenum">
              <a:rPr lang="zh-CN" altLang="en-US"/>
              <a:pPr>
                <a:defRPr/>
              </a:pPr>
              <a:t>‹#›</a:t>
            </a:fld>
            <a:endParaRPr lang="zh-CN" altLang="en-US"/>
          </a:p>
        </p:txBody>
      </p:sp>
    </p:spTree>
    <p:extLst>
      <p:ext uri="{BB962C8B-B14F-4D97-AF65-F5344CB8AC3E}">
        <p14:creationId xmlns:p14="http://schemas.microsoft.com/office/powerpoint/2010/main" val="1783306619"/>
      </p:ext>
    </p:extLst>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5" name="任意多边形 4"/>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6" name="任意多边形 5"/>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7" name="直角三角形 6"/>
          <p:cNvSpPr>
            <a:spLocks/>
          </p:cNvSpPr>
          <p:nvPr/>
        </p:nvSpPr>
        <p:spPr bwMode="auto">
          <a:xfrm>
            <a:off x="-6042" y="5791253"/>
            <a:ext cx="3402314" cy="1080868"/>
          </a:xfrm>
          <a:prstGeom prst="rtTriangle">
            <a:avLst/>
          </a:prstGeom>
          <a:blipFill>
            <a:blip r:embed="rId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8" name="直接连接符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燕尾形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10" name="燕尾形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fontAlgn="auto">
              <a:spcBef>
                <a:spcPts val="0"/>
              </a:spcBef>
              <a:spcAft>
                <a:spcPts val="0"/>
              </a:spcAft>
              <a:defRPr/>
            </a:pPr>
            <a:endParaRPr lang="en-US"/>
          </a:p>
        </p:txBody>
      </p:sp>
      <p:sp>
        <p:nvSpPr>
          <p:cNvPr id="4" name="文本占位符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zh-CN" altLang="en-US" smtClean="0"/>
              <a:t>单击此处编辑母版文本样式</a:t>
            </a:r>
          </a:p>
        </p:txBody>
      </p:sp>
      <p:sp>
        <p:nvSpPr>
          <p:cNvPr id="3" name="图片占位符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zh-CN" altLang="en-US" noProof="0" smtClean="0"/>
              <a:t>单击图标添加图片</a:t>
            </a:r>
            <a:endParaRPr lang="en-US" noProof="0" dirty="0"/>
          </a:p>
        </p:txBody>
      </p:sp>
      <p:sp>
        <p:nvSpPr>
          <p:cNvPr id="2" name="标题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zh-CN" altLang="en-US" smtClean="0"/>
              <a:t>单击此处编辑母版标题样式</a:t>
            </a:r>
            <a:endParaRPr lang="en-US"/>
          </a:p>
        </p:txBody>
      </p:sp>
      <p:sp>
        <p:nvSpPr>
          <p:cNvPr id="11" name="日期占位符 4"/>
          <p:cNvSpPr>
            <a:spLocks noGrp="1"/>
          </p:cNvSpPr>
          <p:nvPr>
            <p:ph type="dt" sz="half" idx="10"/>
          </p:nvPr>
        </p:nvSpPr>
        <p:spPr/>
        <p:txBody>
          <a:bodyPr/>
          <a:lstStyle>
            <a:lvl1pPr>
              <a:defRPr>
                <a:solidFill>
                  <a:schemeClr val="tx1"/>
                </a:solidFill>
              </a:defRPr>
            </a:lvl1pPr>
            <a:extLst/>
          </a:lstStyle>
          <a:p>
            <a:pPr>
              <a:defRPr/>
            </a:pPr>
            <a:fld id="{23C0A596-2D78-4DCC-A92A-C948197DD23A}" type="datetimeFigureOut">
              <a:rPr lang="zh-CN" altLang="en-US"/>
              <a:pPr>
                <a:defRPr/>
              </a:pPr>
              <a:t>2012/8/7</a:t>
            </a:fld>
            <a:endParaRPr lang="zh-CN" altLang="en-US"/>
          </a:p>
        </p:txBody>
      </p:sp>
      <p:sp>
        <p:nvSpPr>
          <p:cNvPr id="12" name="页脚占位符 5"/>
          <p:cNvSpPr>
            <a:spLocks noGrp="1"/>
          </p:cNvSpPr>
          <p:nvPr>
            <p:ph type="ftr" sz="quarter" idx="11"/>
          </p:nvPr>
        </p:nvSpPr>
        <p:spPr/>
        <p:txBody>
          <a:bodyPr/>
          <a:lstStyle>
            <a:lvl1pPr>
              <a:defRPr>
                <a:solidFill>
                  <a:schemeClr val="tx1"/>
                </a:solidFill>
              </a:defRPr>
            </a:lvl1pPr>
            <a:extLst/>
          </a:lstStyle>
          <a:p>
            <a:pPr>
              <a:defRPr/>
            </a:pPr>
            <a:endParaRPr lang="zh-CN" altLang="en-US"/>
          </a:p>
        </p:txBody>
      </p:sp>
      <p:sp>
        <p:nvSpPr>
          <p:cNvPr id="13" name="灯片编号占位符 6"/>
          <p:cNvSpPr>
            <a:spLocks noGrp="1"/>
          </p:cNvSpPr>
          <p:nvPr>
            <p:ph type="sldNum" sz="quarter" idx="12"/>
          </p:nvPr>
        </p:nvSpPr>
        <p:spPr/>
        <p:txBody>
          <a:bodyPr/>
          <a:lstStyle>
            <a:lvl1pPr>
              <a:defRPr>
                <a:solidFill>
                  <a:schemeClr val="tx1"/>
                </a:solidFill>
              </a:defRPr>
            </a:lvl1pPr>
            <a:extLst/>
          </a:lstStyle>
          <a:p>
            <a:pPr>
              <a:defRPr/>
            </a:pPr>
            <a:fld id="{762C4191-5515-4B07-9AB8-4CC8F05E743C}" type="slidenum">
              <a:rPr lang="zh-CN" altLang="en-US"/>
              <a:pPr>
                <a:defRPr/>
              </a:pPr>
              <a:t>‹#›</a:t>
            </a:fld>
            <a:endParaRPr lang="zh-CN" altLang="en-US"/>
          </a:p>
        </p:txBody>
      </p:sp>
    </p:spTree>
    <p:extLst>
      <p:ext uri="{BB962C8B-B14F-4D97-AF65-F5344CB8AC3E}">
        <p14:creationId xmlns:p14="http://schemas.microsoft.com/office/powerpoint/2010/main" val="1025090733"/>
      </p:ext>
    </p:extLst>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tileRect/>
        </a:gradFill>
        <a:effectLst/>
      </p:bgPr>
    </p:bg>
    <p:spTree>
      <p:nvGrpSpPr>
        <p:cNvPr id="1" name=""/>
        <p:cNvGrpSpPr/>
        <p:nvPr/>
      </p:nvGrpSpPr>
      <p:grpSpPr>
        <a:xfrm>
          <a:off x="0" y="0"/>
          <a:ext cx="0" cy="0"/>
          <a:chOff x="0" y="0"/>
          <a:chExt cx="0" cy="0"/>
        </a:xfrm>
      </p:grpSpPr>
      <p:sp>
        <p:nvSpPr>
          <p:cNvPr id="13" name="任意多边形 12"/>
          <p:cNvSpPr>
            <a:spLocks/>
          </p:cNvSpPr>
          <p:nvPr/>
        </p:nvSpPr>
        <p:spPr bwMode="auto">
          <a:xfrm>
            <a:off x="500063" y="5945188"/>
            <a:ext cx="4940300" cy="9207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12" name="任意多边形 11"/>
          <p:cNvSpPr>
            <a:spLocks/>
          </p:cNvSpPr>
          <p:nvPr/>
        </p:nvSpPr>
        <p:spPr bwMode="auto">
          <a:xfrm>
            <a:off x="485775" y="5938838"/>
            <a:ext cx="3690938"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a:lstStyle>
            <a:extLst/>
          </a:lstStyle>
          <a:p>
            <a:pPr fontAlgn="auto">
              <a:spcBef>
                <a:spcPts val="0"/>
              </a:spcBef>
              <a:spcAft>
                <a:spcPts val="0"/>
              </a:spcAft>
              <a:defRPr/>
            </a:pPr>
            <a:endParaRPr lang="en-US">
              <a:latin typeface="+mn-lt"/>
              <a:ea typeface="+mn-ea"/>
            </a:endParaRPr>
          </a:p>
        </p:txBody>
      </p:sp>
      <p:sp>
        <p:nvSpPr>
          <p:cNvPr id="14" name="直角三角形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fontAlgn="auto">
              <a:spcBef>
                <a:spcPts val="0"/>
              </a:spcBef>
              <a:spcAft>
                <a:spcPts val="0"/>
              </a:spcAft>
              <a:defRPr/>
            </a:pPr>
            <a:endParaRPr lang="en-US"/>
          </a:p>
        </p:txBody>
      </p:sp>
      <p:cxnSp>
        <p:nvCxnSpPr>
          <p:cNvPr id="15" name="直接连接符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标题占位符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zh-CN" altLang="en-US" smtClean="0"/>
              <a:t>单击此处编辑母版标题样式</a:t>
            </a:r>
            <a:endParaRPr lang="en-US"/>
          </a:p>
        </p:txBody>
      </p:sp>
      <p:sp>
        <p:nvSpPr>
          <p:cNvPr id="1033" name="文本占位符 29"/>
          <p:cNvSpPr>
            <a:spLocks noGrp="1"/>
          </p:cNvSpPr>
          <p:nvPr>
            <p:ph type="body" idx="1"/>
          </p:nvPr>
        </p:nvSpPr>
        <p:spPr bwMode="auto">
          <a:xfrm>
            <a:off x="457200" y="1481138"/>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smtClean="0"/>
          </a:p>
        </p:txBody>
      </p:sp>
      <p:sp>
        <p:nvSpPr>
          <p:cNvPr id="10" name="日期占位符 9"/>
          <p:cNvSpPr>
            <a:spLocks noGrp="1"/>
          </p:cNvSpPr>
          <p:nvPr>
            <p:ph type="dt" sz="half" idx="2"/>
          </p:nvPr>
        </p:nvSpPr>
        <p:spPr>
          <a:xfrm>
            <a:off x="6727825" y="6408738"/>
            <a:ext cx="1919288" cy="365125"/>
          </a:xfrm>
          <a:prstGeom prst="rect">
            <a:avLst/>
          </a:prstGeom>
        </p:spPr>
        <p:txBody>
          <a:bodyPr vert="horz" anchor="b"/>
          <a:lstStyle>
            <a:lvl1pPr algn="l" eaLnBrk="1" fontAlgn="auto" latinLnBrk="0" hangingPunct="1">
              <a:spcBef>
                <a:spcPts val="0"/>
              </a:spcBef>
              <a:spcAft>
                <a:spcPts val="0"/>
              </a:spcAft>
              <a:defRPr kumimoji="0" sz="1000">
                <a:solidFill>
                  <a:schemeClr val="tx1"/>
                </a:solidFill>
                <a:latin typeface="+mn-lt"/>
                <a:ea typeface="+mn-ea"/>
              </a:defRPr>
            </a:lvl1pPr>
            <a:extLst/>
          </a:lstStyle>
          <a:p>
            <a:pPr>
              <a:defRPr/>
            </a:pPr>
            <a:fld id="{B76813AF-B9FD-41D3-948D-44563534B778}" type="datetimeFigureOut">
              <a:rPr lang="zh-CN" altLang="en-US"/>
              <a:pPr>
                <a:defRPr/>
              </a:pPr>
              <a:t>2012/8/7</a:t>
            </a:fld>
            <a:endParaRPr lang="zh-CN" altLang="en-US"/>
          </a:p>
        </p:txBody>
      </p:sp>
      <p:sp>
        <p:nvSpPr>
          <p:cNvPr id="22" name="页脚占位符 21"/>
          <p:cNvSpPr>
            <a:spLocks noGrp="1"/>
          </p:cNvSpPr>
          <p:nvPr>
            <p:ph type="ftr" sz="quarter" idx="3"/>
          </p:nvPr>
        </p:nvSpPr>
        <p:spPr>
          <a:xfrm>
            <a:off x="4379913" y="6408738"/>
            <a:ext cx="2351087" cy="365125"/>
          </a:xfrm>
          <a:prstGeom prst="rect">
            <a:avLst/>
          </a:prstGeom>
        </p:spPr>
        <p:txBody>
          <a:bodyPr vert="horz" anchor="b"/>
          <a:lstStyle>
            <a:lvl1pPr algn="r" eaLnBrk="1" fontAlgn="auto" latinLnBrk="0" hangingPunct="1">
              <a:spcBef>
                <a:spcPts val="0"/>
              </a:spcBef>
              <a:spcAft>
                <a:spcPts val="0"/>
              </a:spcAft>
              <a:defRPr kumimoji="0" sz="1000">
                <a:solidFill>
                  <a:schemeClr val="tx1"/>
                </a:solidFill>
                <a:latin typeface="+mn-lt"/>
                <a:ea typeface="+mn-ea"/>
              </a:defRPr>
            </a:lvl1pPr>
            <a:extLst/>
          </a:lstStyle>
          <a:p>
            <a:pPr>
              <a:defRPr/>
            </a:pPr>
            <a:endParaRPr lang="zh-CN" altLang="en-US"/>
          </a:p>
        </p:txBody>
      </p:sp>
      <p:sp>
        <p:nvSpPr>
          <p:cNvPr id="18" name="灯片编号占位符 17"/>
          <p:cNvSpPr>
            <a:spLocks noGrp="1"/>
          </p:cNvSpPr>
          <p:nvPr>
            <p:ph type="sldNum" sz="quarter" idx="4"/>
          </p:nvPr>
        </p:nvSpPr>
        <p:spPr>
          <a:xfrm>
            <a:off x="8647113" y="6408738"/>
            <a:ext cx="366712" cy="365125"/>
          </a:xfrm>
          <a:prstGeom prst="rect">
            <a:avLst/>
          </a:prstGeom>
        </p:spPr>
        <p:txBody>
          <a:bodyPr vert="horz" anchor="b"/>
          <a:lstStyle>
            <a:lvl1pPr algn="r" eaLnBrk="1" fontAlgn="auto" latinLnBrk="0" hangingPunct="1">
              <a:spcBef>
                <a:spcPts val="0"/>
              </a:spcBef>
              <a:spcAft>
                <a:spcPts val="0"/>
              </a:spcAft>
              <a:defRPr kumimoji="0" sz="1000" b="0">
                <a:solidFill>
                  <a:schemeClr val="tx1"/>
                </a:solidFill>
                <a:latin typeface="+mn-lt"/>
                <a:ea typeface="+mn-ea"/>
              </a:defRPr>
            </a:lvl1pPr>
            <a:extLst/>
          </a:lstStyle>
          <a:p>
            <a:pPr>
              <a:defRPr/>
            </a:pPr>
            <a:fld id="{735F1022-1991-41A3-98D1-1955EEA10C6D}" type="slidenum">
              <a:rPr lang="zh-CN" altLang="en-US"/>
              <a:pPr>
                <a:defRPr/>
              </a:pPr>
              <a:t>‹#›</a:t>
            </a:fld>
            <a:endParaRPr lang="zh-CN" altLang="en-US"/>
          </a:p>
        </p:txBody>
      </p:sp>
    </p:spTree>
  </p:cSld>
  <p:clrMap bg1="lt1" tx1="dk1" bg2="lt2" tx2="dk2" accent1="accent1" accent2="accent2" accent3="accent3" accent4="accent4" accent5="accent5" accent6="accent6" hlink="hlink" folHlink="folHlink"/>
  <p:sldLayoutIdLst>
    <p:sldLayoutId id="2147483923" r:id="rId1"/>
    <p:sldLayoutId id="2147483919" r:id="rId2"/>
    <p:sldLayoutId id="2147483924" r:id="rId3"/>
    <p:sldLayoutId id="2147483925" r:id="rId4"/>
    <p:sldLayoutId id="2147483926" r:id="rId5"/>
    <p:sldLayoutId id="2147483927" r:id="rId6"/>
    <p:sldLayoutId id="2147483920" r:id="rId7"/>
    <p:sldLayoutId id="2147483928" r:id="rId8"/>
    <p:sldLayoutId id="2147483929" r:id="rId9"/>
    <p:sldLayoutId id="2147483921" r:id="rId10"/>
    <p:sldLayoutId id="2147483922"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ea typeface="黑体" pitchFamily="2" charset="-122"/>
        </a:defRPr>
      </a:lvl2pPr>
      <a:lvl3pPr algn="l" rtl="0" eaLnBrk="0" fontAlgn="base" hangingPunct="0">
        <a:spcBef>
          <a:spcPct val="0"/>
        </a:spcBef>
        <a:spcAft>
          <a:spcPct val="0"/>
        </a:spcAft>
        <a:defRPr sz="4100" b="1">
          <a:solidFill>
            <a:schemeClr val="tx2"/>
          </a:solidFill>
          <a:latin typeface="Lucida Sans Unicode" pitchFamily="34" charset="0"/>
          <a:ea typeface="黑体" pitchFamily="2" charset="-122"/>
        </a:defRPr>
      </a:lvl3pPr>
      <a:lvl4pPr algn="l" rtl="0" eaLnBrk="0" fontAlgn="base" hangingPunct="0">
        <a:spcBef>
          <a:spcPct val="0"/>
        </a:spcBef>
        <a:spcAft>
          <a:spcPct val="0"/>
        </a:spcAft>
        <a:defRPr sz="4100" b="1">
          <a:solidFill>
            <a:schemeClr val="tx2"/>
          </a:solidFill>
          <a:latin typeface="Lucida Sans Unicode" pitchFamily="34" charset="0"/>
          <a:ea typeface="黑体" pitchFamily="2" charset="-122"/>
        </a:defRPr>
      </a:lvl4pPr>
      <a:lvl5pPr algn="l" rtl="0" eaLnBrk="0" fontAlgn="base" hangingPunct="0">
        <a:spcBef>
          <a:spcPct val="0"/>
        </a:spcBef>
        <a:spcAft>
          <a:spcPct val="0"/>
        </a:spcAft>
        <a:defRPr sz="4100" b="1">
          <a:solidFill>
            <a:schemeClr val="tx2"/>
          </a:solidFill>
          <a:latin typeface="Lucida Sans Unicode" pitchFamily="34" charset="0"/>
          <a:ea typeface="黑体" pitchFamily="2" charset="-122"/>
        </a:defRPr>
      </a:lvl5pPr>
      <a:lvl6pPr marL="457200" algn="l" rtl="0" fontAlgn="base">
        <a:spcBef>
          <a:spcPct val="0"/>
        </a:spcBef>
        <a:spcAft>
          <a:spcPct val="0"/>
        </a:spcAft>
        <a:defRPr sz="4100" b="1">
          <a:solidFill>
            <a:schemeClr val="tx2"/>
          </a:solidFill>
          <a:latin typeface="Lucida Sans Unicode" pitchFamily="34" charset="0"/>
          <a:ea typeface="黑体" pitchFamily="2" charset="-122"/>
        </a:defRPr>
      </a:lvl6pPr>
      <a:lvl7pPr marL="914400" algn="l" rtl="0" fontAlgn="base">
        <a:spcBef>
          <a:spcPct val="0"/>
        </a:spcBef>
        <a:spcAft>
          <a:spcPct val="0"/>
        </a:spcAft>
        <a:defRPr sz="4100" b="1">
          <a:solidFill>
            <a:schemeClr val="tx2"/>
          </a:solidFill>
          <a:latin typeface="Lucida Sans Unicode" pitchFamily="34" charset="0"/>
          <a:ea typeface="黑体" pitchFamily="2" charset="-122"/>
        </a:defRPr>
      </a:lvl7pPr>
      <a:lvl8pPr marL="1371600" algn="l" rtl="0" fontAlgn="base">
        <a:spcBef>
          <a:spcPct val="0"/>
        </a:spcBef>
        <a:spcAft>
          <a:spcPct val="0"/>
        </a:spcAft>
        <a:defRPr sz="4100" b="1">
          <a:solidFill>
            <a:schemeClr val="tx2"/>
          </a:solidFill>
          <a:latin typeface="Lucida Sans Unicode" pitchFamily="34" charset="0"/>
          <a:ea typeface="黑体" pitchFamily="2" charset="-122"/>
        </a:defRPr>
      </a:lvl8pPr>
      <a:lvl9pPr marL="1828800" algn="l" rtl="0" fontAlgn="base">
        <a:spcBef>
          <a:spcPct val="0"/>
        </a:spcBef>
        <a:spcAft>
          <a:spcPct val="0"/>
        </a:spcAft>
        <a:defRPr sz="4100" b="1">
          <a:solidFill>
            <a:schemeClr val="tx2"/>
          </a:solidFill>
          <a:latin typeface="Lucida Sans Unicode" pitchFamily="34" charset="0"/>
          <a:ea typeface="黑体" pitchFamily="2" charset="-122"/>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ouaiqq.com/html/biaoqing/93/" TargetMode="Externa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4.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8.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FBEAC7"/>
            </a:gs>
            <a:gs pos="17999">
              <a:srgbClr val="FEE7F2"/>
            </a:gs>
            <a:gs pos="36000">
              <a:srgbClr val="FAC77D"/>
            </a:gs>
            <a:gs pos="61000">
              <a:srgbClr val="FBA97D"/>
            </a:gs>
            <a:gs pos="82001">
              <a:srgbClr val="FBD49C"/>
            </a:gs>
            <a:gs pos="100000">
              <a:srgbClr val="FEE7F2"/>
            </a:gs>
          </a:gsLst>
          <a:lin ang="5400000"/>
        </a:gradFill>
        <a:effectLst/>
      </p:bgPr>
    </p:bg>
    <p:spTree>
      <p:nvGrpSpPr>
        <p:cNvPr id="1" name=""/>
        <p:cNvGrpSpPr/>
        <p:nvPr/>
      </p:nvGrpSpPr>
      <p:grpSpPr>
        <a:xfrm>
          <a:off x="0" y="0"/>
          <a:ext cx="0" cy="0"/>
          <a:chOff x="0" y="0"/>
          <a:chExt cx="0" cy="0"/>
        </a:xfrm>
      </p:grpSpPr>
      <p:sp>
        <p:nvSpPr>
          <p:cNvPr id="7" name="TextBox 6"/>
          <p:cNvSpPr txBox="1"/>
          <p:nvPr/>
        </p:nvSpPr>
        <p:spPr>
          <a:xfrm>
            <a:off x="857250" y="2214563"/>
            <a:ext cx="7500938" cy="2308225"/>
          </a:xfrm>
          <a:prstGeom prst="rect">
            <a:avLst/>
          </a:prstGeom>
          <a:noFill/>
        </p:spPr>
        <p:txBody>
          <a:bodyPr wrap="none">
            <a:spAutoFit/>
          </a:bodyPr>
          <a:lstStyle/>
          <a:p>
            <a:pPr>
              <a:defRPr/>
            </a:pPr>
            <a:r>
              <a:rPr lang="en-US" altLang="zh-CN" sz="4800" dirty="0">
                <a:solidFill>
                  <a:schemeClr val="tx1">
                    <a:lumMod val="95000"/>
                    <a:lumOff val="5000"/>
                  </a:schemeClr>
                </a:solidFill>
                <a:latin typeface="Arial Black" pitchFamily="34" charset="0"/>
              </a:rPr>
              <a:t>LOADING NOW ….</a:t>
            </a:r>
          </a:p>
          <a:p>
            <a:pPr>
              <a:defRPr/>
            </a:pPr>
            <a:endParaRPr lang="en-US" altLang="zh-CN" sz="4800" dirty="0">
              <a:solidFill>
                <a:schemeClr val="tx1">
                  <a:lumMod val="95000"/>
                  <a:lumOff val="5000"/>
                </a:schemeClr>
              </a:solidFill>
              <a:latin typeface="Arial Black" pitchFamily="34" charset="0"/>
            </a:endParaRPr>
          </a:p>
          <a:p>
            <a:pPr>
              <a:defRPr/>
            </a:pPr>
            <a:r>
              <a:rPr lang="en-US" altLang="zh-CN" sz="4800" dirty="0">
                <a:solidFill>
                  <a:schemeClr val="tx1">
                    <a:lumMod val="95000"/>
                    <a:lumOff val="5000"/>
                  </a:schemeClr>
                </a:solidFill>
                <a:latin typeface="Arial Black" pitchFamily="34" charset="0"/>
              </a:rPr>
              <a:t>		PLEASE WAIT….</a:t>
            </a:r>
            <a:endParaRPr lang="zh-CN" altLang="en-US" sz="4800" dirty="0">
              <a:solidFill>
                <a:schemeClr val="tx1">
                  <a:lumMod val="95000"/>
                  <a:lumOff val="5000"/>
                </a:schemeClr>
              </a:solidFill>
              <a:latin typeface="Arial Black" pitchFamily="34" charset="0"/>
            </a:endParaRPr>
          </a:p>
        </p:txBody>
      </p:sp>
      <p:sp>
        <p:nvSpPr>
          <p:cNvPr id="3" name="TextBox 2"/>
          <p:cNvSpPr txBox="1"/>
          <p:nvPr/>
        </p:nvSpPr>
        <p:spPr>
          <a:xfrm>
            <a:off x="1857356" y="3071810"/>
            <a:ext cx="5604163" cy="584775"/>
          </a:xfrm>
          <a:prstGeom prst="rect">
            <a:avLst/>
          </a:prstGeom>
          <a:noFill/>
        </p:spPr>
        <p:txBody>
          <a:bodyPr wrap="none">
            <a:spAutoFit/>
          </a:bodyPr>
          <a:lstStyle/>
          <a:p>
            <a:pPr>
              <a:defRPr/>
            </a:pPr>
            <a:r>
              <a:rPr lang="en-US"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pitchFamily="34" charset="0"/>
              </a:rPr>
              <a:t>A Grand Banquet Of Vision</a:t>
            </a:r>
            <a:endParaRPr lang="zh-CN" altLang="en-US" sz="32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Arial" pitchFamily="34" charset="0"/>
            </a:endParaRPr>
          </a:p>
        </p:txBody>
      </p:sp>
    </p:spTree>
  </p:cSld>
  <p:clrMapOvr>
    <a:masterClrMapping/>
  </p:clrMapOvr>
  <p:transition advClick="0" advTm="2000">
    <p:dissolv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7" presetClass="entr" presetSubtype="0" fill="hold" grpId="0" nodeType="withEffect">
                                  <p:stCondLst>
                                    <p:cond delay="0"/>
                                  </p:stCondLst>
                                  <p:iterate type="lt">
                                    <p:tmPct val="50000"/>
                                  </p:iterate>
                                  <p:childTnLst>
                                    <p:set>
                                      <p:cBhvr>
                                        <p:cTn id="6" dur="1" fill="hold">
                                          <p:stCondLst>
                                            <p:cond delay="0"/>
                                          </p:stCondLst>
                                        </p:cTn>
                                        <p:tgtEl>
                                          <p:spTgt spid="7">
                                            <p:txEl>
                                              <p:pRg st="0" end="0"/>
                                            </p:txEl>
                                          </p:spTgt>
                                        </p:tgtEl>
                                        <p:attrNameLst>
                                          <p:attrName>style.visibility</p:attrName>
                                        </p:attrNameLst>
                                      </p:cBhvr>
                                      <p:to>
                                        <p:strVal val="visible"/>
                                      </p:to>
                                    </p:set>
                                    <p:anim calcmode="discrete" valueType="clr">
                                      <p:cBhvr override="childStyle">
                                        <p:cTn id="7" dur="1000"/>
                                        <p:tgtEl>
                                          <p:spTgt spid="7">
                                            <p:txEl>
                                              <p:pRg st="0" end="0"/>
                                            </p:txEl>
                                          </p:spTgt>
                                        </p:tgtEl>
                                        <p:attrNameLst>
                                          <p:attrName>style.color</p:attrName>
                                        </p:attrNameLst>
                                      </p:cBhvr>
                                      <p:tavLst>
                                        <p:tav tm="0">
                                          <p:val>
                                            <p:clrVal>
                                              <a:srgbClr val="333333"/>
                                            </p:clrVal>
                                          </p:val>
                                        </p:tav>
                                        <p:tav tm="50000">
                                          <p:val>
                                            <p:clrVal>
                                              <a:srgbClr val="1C1C1C"/>
                                            </p:clrVal>
                                          </p:val>
                                        </p:tav>
                                      </p:tavLst>
                                    </p:anim>
                                    <p:anim calcmode="discrete" valueType="clr">
                                      <p:cBhvr>
                                        <p:cTn id="8" dur="1000"/>
                                        <p:tgtEl>
                                          <p:spTgt spid="7">
                                            <p:txEl>
                                              <p:pRg st="0" end="0"/>
                                            </p:txEl>
                                          </p:spTgt>
                                        </p:tgtEl>
                                        <p:attrNameLst>
                                          <p:attrName>fillcolor</p:attrName>
                                        </p:attrNameLst>
                                      </p:cBhvr>
                                      <p:tavLst>
                                        <p:tav tm="0">
                                          <p:val>
                                            <p:clrVal>
                                              <a:schemeClr val="accent2"/>
                                            </p:clrVal>
                                          </p:val>
                                        </p:tav>
                                        <p:tav tm="50000">
                                          <p:val>
                                            <p:clrVal>
                                              <a:schemeClr val="hlink"/>
                                            </p:clrVal>
                                          </p:val>
                                        </p:tav>
                                      </p:tavLst>
                                    </p:anim>
                                    <p:set>
                                      <p:cBhvr>
                                        <p:cTn id="9" dur="1000"/>
                                        <p:tgtEl>
                                          <p:spTgt spid="7">
                                            <p:txEl>
                                              <p:pRg st="0" end="0"/>
                                            </p:txEl>
                                          </p:spTgt>
                                        </p:tgtEl>
                                        <p:attrNameLst>
                                          <p:attrName>fill.type</p:attrName>
                                        </p:attrNameLst>
                                      </p:cBhvr>
                                      <p:to>
                                        <p:strVal val="solid"/>
                                      </p:to>
                                    </p:set>
                                  </p:childTnLst>
                                </p:cTn>
                              </p:par>
                              <p:par>
                                <p:cTn id="10" presetID="27" presetClass="entr" presetSubtype="0" fill="hold" grpId="0" nodeType="withEffect">
                                  <p:stCondLst>
                                    <p:cond delay="0"/>
                                  </p:stCondLst>
                                  <p:iterate type="lt">
                                    <p:tmPct val="50000"/>
                                  </p:iterate>
                                  <p:childTnLst>
                                    <p:set>
                                      <p:cBhvr>
                                        <p:cTn id="11" dur="1" fill="hold">
                                          <p:stCondLst>
                                            <p:cond delay="0"/>
                                          </p:stCondLst>
                                        </p:cTn>
                                        <p:tgtEl>
                                          <p:spTgt spid="7">
                                            <p:txEl>
                                              <p:pRg st="2" end="2"/>
                                            </p:txEl>
                                          </p:spTgt>
                                        </p:tgtEl>
                                        <p:attrNameLst>
                                          <p:attrName>style.visibility</p:attrName>
                                        </p:attrNameLst>
                                      </p:cBhvr>
                                      <p:to>
                                        <p:strVal val="visible"/>
                                      </p:to>
                                    </p:set>
                                    <p:anim calcmode="discrete" valueType="clr">
                                      <p:cBhvr override="childStyle">
                                        <p:cTn id="12" dur="1000"/>
                                        <p:tgtEl>
                                          <p:spTgt spid="7">
                                            <p:txEl>
                                              <p:pRg st="2" end="2"/>
                                            </p:txEl>
                                          </p:spTgt>
                                        </p:tgtEl>
                                        <p:attrNameLst>
                                          <p:attrName>style.color</p:attrName>
                                        </p:attrNameLst>
                                      </p:cBhvr>
                                      <p:tavLst>
                                        <p:tav tm="0">
                                          <p:val>
                                            <p:clrVal>
                                              <a:srgbClr val="333333"/>
                                            </p:clrVal>
                                          </p:val>
                                        </p:tav>
                                        <p:tav tm="50000">
                                          <p:val>
                                            <p:clrVal>
                                              <a:srgbClr val="1C1C1C"/>
                                            </p:clrVal>
                                          </p:val>
                                        </p:tav>
                                      </p:tavLst>
                                    </p:anim>
                                    <p:anim calcmode="discrete" valueType="clr">
                                      <p:cBhvr>
                                        <p:cTn id="13" dur="1000"/>
                                        <p:tgtEl>
                                          <p:spTgt spid="7">
                                            <p:txEl>
                                              <p:pRg st="2" end="2"/>
                                            </p:txEl>
                                          </p:spTgt>
                                        </p:tgtEl>
                                        <p:attrNameLst>
                                          <p:attrName>fillcolor</p:attrName>
                                        </p:attrNameLst>
                                      </p:cBhvr>
                                      <p:tavLst>
                                        <p:tav tm="0">
                                          <p:val>
                                            <p:clrVal>
                                              <a:schemeClr val="accent2"/>
                                            </p:clrVal>
                                          </p:val>
                                        </p:tav>
                                        <p:tav tm="50000">
                                          <p:val>
                                            <p:clrVal>
                                              <a:schemeClr val="hlink"/>
                                            </p:clrVal>
                                          </p:val>
                                        </p:tav>
                                      </p:tavLst>
                                    </p:anim>
                                    <p:set>
                                      <p:cBhvr>
                                        <p:cTn id="14" dur="1000"/>
                                        <p:tgtEl>
                                          <p:spTgt spid="7">
                                            <p:txEl>
                                              <p:pRg st="2" end="2"/>
                                            </p:txEl>
                                          </p:spTgt>
                                        </p:tgtEl>
                                        <p:attrNameLst>
                                          <p:attrName>fill.type</p:attrName>
                                        </p:attrNameLst>
                                      </p:cBhvr>
                                      <p:to>
                                        <p:strVal val="solid"/>
                                      </p:to>
                                    </p:set>
                                  </p:childTnLst>
                                </p:cTn>
                              </p:par>
                            </p:childTnLst>
                          </p:cTn>
                        </p:par>
                        <p:par>
                          <p:cTn id="15" fill="hold" nodeType="afterGroup">
                            <p:stCondLst>
                              <p:cond delay="6500"/>
                            </p:stCondLst>
                            <p:childTnLst>
                              <p:par>
                                <p:cTn id="16" presetID="5" presetClass="entr" presetSubtype="10" fill="hold" nodeType="afterEffect">
                                  <p:stCondLst>
                                    <p:cond delay="0"/>
                                  </p:stCondLst>
                                  <p:childTnLst>
                                    <p:set>
                                      <p:cBhvr>
                                        <p:cTn id="17" dur="1" fill="hold">
                                          <p:stCondLst>
                                            <p:cond delay="0"/>
                                          </p:stCondLst>
                                        </p:cTn>
                                        <p:tgtEl>
                                          <p:spTgt spid="3"/>
                                        </p:tgtEl>
                                        <p:attrNameLst>
                                          <p:attrName>style.visibility</p:attrName>
                                        </p:attrNameLst>
                                      </p:cBhvr>
                                      <p:to>
                                        <p:strVal val="visible"/>
                                      </p:to>
                                    </p:set>
                                    <p:animEffect transition="in" filter="checkerboard(across)">
                                      <p:cBhvr>
                                        <p:cTn id="18" dur="1000"/>
                                        <p:tgtEl>
                                          <p:spTgt spid="3"/>
                                        </p:tgtEl>
                                      </p:cBhvr>
                                    </p:animEffect>
                                  </p:childTnLst>
                                </p:cTn>
                              </p:par>
                              <p:par>
                                <p:cTn id="19" presetID="1" presetClass="exit" presetSubtype="0" fill="hold" grpId="1" nodeType="withEffect">
                                  <p:stCondLst>
                                    <p:cond delay="0"/>
                                  </p:stCondLst>
                                  <p:iterate type="lt">
                                    <p:tmAbs val="0"/>
                                  </p:iterate>
                                  <p:childTnLst>
                                    <p:set>
                                      <p:cBhvr>
                                        <p:cTn id="20" dur="1" fill="hold">
                                          <p:stCondLst>
                                            <p:cond delay="0"/>
                                          </p:stCondLst>
                                        </p:cTn>
                                        <p:tgtEl>
                                          <p:spTgt spid="7">
                                            <p:txEl>
                                              <p:pRg st="0" end="0"/>
                                            </p:txEl>
                                          </p:spTgt>
                                        </p:tgtEl>
                                        <p:attrNameLst>
                                          <p:attrName>style.visibility</p:attrName>
                                        </p:attrNameLst>
                                      </p:cBhvr>
                                      <p:to>
                                        <p:strVal val="hidden"/>
                                      </p:to>
                                    </p:set>
                                  </p:childTnLst>
                                </p:cTn>
                              </p:par>
                              <p:par>
                                <p:cTn id="21" presetID="1" presetClass="exit" presetSubtype="0" fill="hold" grpId="1" nodeType="withEffect">
                                  <p:stCondLst>
                                    <p:cond delay="0"/>
                                  </p:stCondLst>
                                  <p:iterate type="lt">
                                    <p:tmAbs val="0"/>
                                  </p:iterate>
                                  <p:childTnLst>
                                    <p:set>
                                      <p:cBhvr>
                                        <p:cTn id="22" dur="1" fill="hold">
                                          <p:stCondLst>
                                            <p:cond delay="0"/>
                                          </p:stCondLst>
                                        </p:cTn>
                                        <p:tgtEl>
                                          <p:spTgt spid="7">
                                            <p:txEl>
                                              <p:pRg st="2" end="2"/>
                                            </p:txEl>
                                          </p:spTgt>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build="allAtOnce"/>
      <p:bldP spid="7" grpId="1" build="allAtOnce"/>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4143372" y="214290"/>
            <a:ext cx="4929222" cy="1143000"/>
          </a:xfrm>
          <a:prstGeom prst="rect">
            <a:avLst/>
          </a:prstGeom>
        </p:spPr>
        <p:txBody>
          <a:bodyPr anchor="ctr">
            <a:normAutofit/>
          </a:bodyPr>
          <a:lstStyle/>
          <a:p>
            <a:pPr fontAlgn="auto">
              <a:spcAft>
                <a:spcPts val="0"/>
              </a:spcAft>
              <a:defRPr/>
            </a:pPr>
            <a:r>
              <a:rPr lang="zh-CN" alt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a typeface="+mn-ea"/>
              </a:rPr>
              <a:t>不当关联交易典例</a:t>
            </a:r>
            <a:endParaRPr lang="zh-CN" altLang="en-US" sz="4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mj-ea"/>
              <a:cs typeface="+mj-cs"/>
            </a:endParaRPr>
          </a:p>
        </p:txBody>
      </p:sp>
      <p:sp>
        <p:nvSpPr>
          <p:cNvPr id="18435" name="矩形 2"/>
          <p:cNvSpPr>
            <a:spLocks noChangeArrowheads="1"/>
          </p:cNvSpPr>
          <p:nvPr/>
        </p:nvSpPr>
        <p:spPr bwMode="auto">
          <a:xfrm>
            <a:off x="642938" y="1584325"/>
            <a:ext cx="8143875" cy="3416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zh-CN" altLang="en-US" sz="2400" b="1">
                <a:latin typeface="隶书" pitchFamily="49" charset="-122"/>
                <a:ea typeface="隶书" pitchFamily="49" charset="-122"/>
              </a:rPr>
              <a:t>（</a:t>
            </a:r>
            <a:r>
              <a:rPr lang="en-US" altLang="en-US" sz="2400" b="1">
                <a:latin typeface="隶书" pitchFamily="49" charset="-122"/>
                <a:ea typeface="隶书" pitchFamily="49" charset="-122"/>
              </a:rPr>
              <a:t>3</a:t>
            </a:r>
            <a:r>
              <a:rPr lang="zh-CN" altLang="en-US" sz="2400" b="1">
                <a:latin typeface="隶书" pitchFamily="49" charset="-122"/>
                <a:ea typeface="隶书" pitchFamily="49" charset="-122"/>
              </a:rPr>
              <a:t>）放弃或不积极行使对关联方的股权、债权及其它财产</a:t>
            </a:r>
            <a:r>
              <a:rPr lang="en-US" altLang="zh-CN" sz="2400" b="1">
                <a:latin typeface="隶书" pitchFamily="49" charset="-122"/>
                <a:ea typeface="隶书" pitchFamily="49" charset="-122"/>
              </a:rPr>
              <a:t>	</a:t>
            </a:r>
            <a:r>
              <a:rPr lang="zh-CN" altLang="en-US" sz="2400" b="1">
                <a:latin typeface="隶书" pitchFamily="49" charset="-122"/>
                <a:ea typeface="隶书" pitchFamily="49" charset="-122"/>
              </a:rPr>
              <a:t>权利。</a:t>
            </a:r>
          </a:p>
          <a:p>
            <a:pPr>
              <a:lnSpc>
                <a:spcPct val="150000"/>
              </a:lnSpc>
            </a:pPr>
            <a:r>
              <a:rPr lang="zh-CN" altLang="en-US" sz="2400" b="1">
                <a:latin typeface="隶书" pitchFamily="49" charset="-122"/>
                <a:ea typeface="隶书" pitchFamily="49" charset="-122"/>
              </a:rPr>
              <a:t>（</a:t>
            </a:r>
            <a:r>
              <a:rPr lang="en-US" altLang="en-US" sz="2400" b="1">
                <a:latin typeface="隶书" pitchFamily="49" charset="-122"/>
                <a:ea typeface="隶书" pitchFamily="49" charset="-122"/>
              </a:rPr>
              <a:t>4</a:t>
            </a:r>
            <a:r>
              <a:rPr lang="zh-CN" altLang="en-US" sz="2400" b="1">
                <a:latin typeface="隶书" pitchFamily="49" charset="-122"/>
                <a:ea typeface="隶书" pitchFamily="49" charset="-122"/>
              </a:rPr>
              <a:t>） 为关联方利益放弃应有的商业机会或为关联方利益</a:t>
            </a:r>
            <a:endParaRPr lang="en-US" altLang="zh-CN" sz="2400" b="1">
              <a:latin typeface="隶书" pitchFamily="49" charset="-122"/>
              <a:ea typeface="隶书" pitchFamily="49" charset="-122"/>
            </a:endParaRPr>
          </a:p>
          <a:p>
            <a:pPr>
              <a:lnSpc>
                <a:spcPct val="150000"/>
              </a:lnSpc>
            </a:pPr>
            <a:r>
              <a:rPr lang="en-US" altLang="zh-CN" sz="2400" b="1">
                <a:latin typeface="隶书" pitchFamily="49" charset="-122"/>
                <a:ea typeface="隶书" pitchFamily="49" charset="-122"/>
              </a:rPr>
              <a:t>	</a:t>
            </a:r>
            <a:r>
              <a:rPr lang="zh-CN" altLang="en-US" sz="2400" b="1">
                <a:latin typeface="隶书" pitchFamily="49" charset="-122"/>
                <a:ea typeface="隶书" pitchFamily="49" charset="-122"/>
              </a:rPr>
              <a:t>放弃或牺牲上市公司利益；</a:t>
            </a:r>
          </a:p>
          <a:p>
            <a:pPr>
              <a:lnSpc>
                <a:spcPct val="150000"/>
              </a:lnSpc>
            </a:pPr>
            <a:r>
              <a:rPr lang="zh-CN" altLang="en-US" sz="2400" b="1">
                <a:latin typeface="隶书" pitchFamily="49" charset="-122"/>
                <a:ea typeface="隶书" pitchFamily="49" charset="-122"/>
              </a:rPr>
              <a:t>（</a:t>
            </a:r>
            <a:r>
              <a:rPr lang="en-US" altLang="en-US" sz="2400" b="1">
                <a:latin typeface="隶书" pitchFamily="49" charset="-122"/>
                <a:ea typeface="隶书" pitchFamily="49" charset="-122"/>
              </a:rPr>
              <a:t>5</a:t>
            </a:r>
            <a:r>
              <a:rPr lang="zh-CN" altLang="en-US" sz="2400" b="1">
                <a:latin typeface="隶书" pitchFamily="49" charset="-122"/>
                <a:ea typeface="隶书" pitchFamily="49" charset="-122"/>
              </a:rPr>
              <a:t>）提供综合服务时收费明显高于或低于国家、地方、行</a:t>
            </a:r>
            <a:r>
              <a:rPr lang="en-US" altLang="zh-CN" sz="2400" b="1">
                <a:latin typeface="隶书" pitchFamily="49" charset="-122"/>
                <a:ea typeface="隶书" pitchFamily="49" charset="-122"/>
              </a:rPr>
              <a:t>	</a:t>
            </a:r>
            <a:r>
              <a:rPr lang="zh-CN" altLang="en-US" sz="2400" b="1">
                <a:latin typeface="隶书" pitchFamily="49" charset="-122"/>
                <a:ea typeface="隶书" pitchFamily="49" charset="-122"/>
              </a:rPr>
              <a:t>业标准。</a:t>
            </a:r>
          </a:p>
        </p:txBody>
      </p:sp>
      <p:pic>
        <p:nvPicPr>
          <p:cNvPr id="4" name="Picture 2" descr="http://zahuopu.com/bbs/attachments/day_071223/20071223_1ebac239475c0f0ac5f8GxqYtE4ouFaw.jpg"/>
          <p:cNvPicPr>
            <a:picLocks noChangeAspect="1" noChangeArrowheads="1"/>
          </p:cNvPicPr>
          <p:nvPr/>
        </p:nvPicPr>
        <p:blipFill>
          <a:blip r:embed="rId2"/>
          <a:srcRect/>
          <a:stretch>
            <a:fillRect/>
          </a:stretch>
        </p:blipFill>
        <p:spPr bwMode="auto">
          <a:xfrm>
            <a:off x="0" y="0"/>
            <a:ext cx="1714480" cy="1571604"/>
          </a:xfrm>
          <a:prstGeom prst="ellipse">
            <a:avLst/>
          </a:prstGeom>
          <a:ln>
            <a:noFill/>
          </a:ln>
          <a:effectLst>
            <a:softEdge rad="112500"/>
          </a:effectLst>
        </p:spPr>
      </p:pic>
      <p:sp>
        <p:nvSpPr>
          <p:cNvPr id="5" name="TextBox 4"/>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9</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diamond/>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 name="TextBox 1"/>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sp>
        <p:nvSpPr>
          <p:cNvPr id="19459" name="矩形 2"/>
          <p:cNvSpPr>
            <a:spLocks noChangeArrowheads="1"/>
          </p:cNvSpPr>
          <p:nvPr/>
        </p:nvSpPr>
        <p:spPr bwMode="auto">
          <a:xfrm>
            <a:off x="928688" y="1357313"/>
            <a:ext cx="7572375" cy="3786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a:latin typeface="华文行楷" pitchFamily="2" charset="-122"/>
                <a:ea typeface="华文行楷" pitchFamily="2" charset="-122"/>
              </a:rPr>
              <a:t>由于关联交易不是在竞争的、自由市场条件下进行的，而且大股东通过关联交易操纵上市公司利润，或者通过关联交易侵占上市公司财产的事常有发生，这不能不引起人们的广泛关注。以下几点仅是通过查阅相关资料获知的关联方问题的解决途经。</a:t>
            </a:r>
          </a:p>
        </p:txBody>
      </p:sp>
      <p:pic>
        <p:nvPicPr>
          <p:cNvPr id="38914" name="Picture 2" descr="http://img.ouaiqq.com/picshow/biaoqing/48/2007-11-27/2007-11-27_12.jpg">
            <a:hlinkClick r:id="rId2"/>
          </p:cNvPr>
          <p:cNvPicPr>
            <a:picLocks noChangeAspect="1" noChangeArrowheads="1"/>
          </p:cNvPicPr>
          <p:nvPr/>
        </p:nvPicPr>
        <p:blipFill>
          <a:blip r:embed="rId3"/>
          <a:srcRect/>
          <a:stretch>
            <a:fillRect/>
          </a:stretch>
        </p:blipFill>
        <p:spPr bwMode="auto">
          <a:xfrm>
            <a:off x="8429625" y="0"/>
            <a:ext cx="714375" cy="714375"/>
          </a:xfrm>
          <a:prstGeom prst="ellipse">
            <a:avLst/>
          </a:prstGeom>
          <a:ln>
            <a:noFill/>
          </a:ln>
          <a:effectLst>
            <a:softEdge rad="112500"/>
          </a:effectLst>
        </p:spPr>
      </p:pic>
      <p:sp>
        <p:nvSpPr>
          <p:cNvPr id="5" name="TextBox 4"/>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10</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split dir="in"/>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0482" name="矩形 2"/>
          <p:cNvSpPr>
            <a:spLocks noChangeArrowheads="1"/>
          </p:cNvSpPr>
          <p:nvPr/>
        </p:nvSpPr>
        <p:spPr bwMode="auto">
          <a:xfrm>
            <a:off x="714375" y="1357313"/>
            <a:ext cx="8429625" cy="30464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b="1">
                <a:latin typeface="Lucida Sans Unicode" pitchFamily="34" charset="0"/>
                <a:ea typeface="黑体" pitchFamily="2" charset="-122"/>
              </a:rPr>
              <a:t>防范不当关联交易的关键是要使上市公司的关联交易规范化。 </a:t>
            </a:r>
            <a:endParaRPr lang="en-US" altLang="zh-CN" sz="2400" b="1">
              <a:latin typeface="Lucida Sans Unicode" pitchFamily="34" charset="0"/>
              <a:ea typeface="黑体" pitchFamily="2" charset="-122"/>
            </a:endParaRPr>
          </a:p>
          <a:p>
            <a:pPr>
              <a:lnSpc>
                <a:spcPct val="200000"/>
              </a:lnSpc>
            </a:pPr>
            <a:r>
              <a:rPr lang="zh-CN" altLang="en-US" sz="2400" b="1">
                <a:latin typeface="Lucida Sans Unicode" pitchFamily="34" charset="0"/>
                <a:ea typeface="黑体" pitchFamily="2" charset="-122"/>
              </a:rPr>
              <a:t>①建立回避制度。</a:t>
            </a:r>
            <a:endParaRPr lang="en-US" altLang="zh-CN" sz="2400" b="1">
              <a:latin typeface="Lucida Sans Unicode" pitchFamily="34" charset="0"/>
              <a:ea typeface="黑体" pitchFamily="2" charset="-122"/>
            </a:endParaRPr>
          </a:p>
          <a:p>
            <a:pPr>
              <a:lnSpc>
                <a:spcPct val="200000"/>
              </a:lnSpc>
            </a:pPr>
            <a:r>
              <a:rPr lang="zh-CN" altLang="en-US" sz="2400" b="1">
                <a:latin typeface="Lucida Sans Unicode" pitchFamily="34" charset="0"/>
                <a:ea typeface="黑体" pitchFamily="2" charset="-122"/>
              </a:rPr>
              <a:t>②完善评估制度。</a:t>
            </a:r>
            <a:endParaRPr lang="en-US" altLang="zh-CN" sz="2400" b="1">
              <a:latin typeface="Lucida Sans Unicode" pitchFamily="34" charset="0"/>
              <a:ea typeface="黑体" pitchFamily="2" charset="-122"/>
            </a:endParaRPr>
          </a:p>
          <a:p>
            <a:pPr>
              <a:lnSpc>
                <a:spcPct val="200000"/>
              </a:lnSpc>
            </a:pPr>
            <a:r>
              <a:rPr lang="zh-CN" altLang="en-US" sz="2400" b="1">
                <a:latin typeface="Lucida Sans Unicode" pitchFamily="34" charset="0"/>
                <a:ea typeface="黑体" pitchFamily="2" charset="-122"/>
              </a:rPr>
              <a:t>③建立和完善相应救济措施，制约不公平关联交易。</a:t>
            </a:r>
            <a:endParaRPr lang="zh-CN" altLang="en-US" sz="2400" b="1">
              <a:latin typeface="华文行楷" pitchFamily="2" charset="-122"/>
              <a:ea typeface="华文行楷" pitchFamily="2" charset="-122"/>
            </a:endParaRPr>
          </a:p>
        </p:txBody>
      </p:sp>
      <p:sp>
        <p:nvSpPr>
          <p:cNvPr id="4" name="矩形 3"/>
          <p:cNvSpPr/>
          <p:nvPr/>
        </p:nvSpPr>
        <p:spPr>
          <a:xfrm>
            <a:off x="-32" y="0"/>
            <a:ext cx="492443" cy="2657138"/>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加强关联交易的规范化</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34818"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9" name="TextBox 8"/>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11</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circl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1506" name="矩形 2"/>
          <p:cNvSpPr>
            <a:spLocks noChangeArrowheads="1"/>
          </p:cNvSpPr>
          <p:nvPr/>
        </p:nvSpPr>
        <p:spPr bwMode="auto">
          <a:xfrm>
            <a:off x="500063" y="1714500"/>
            <a:ext cx="85725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b="1">
                <a:latin typeface="Lucida Sans Unicode" pitchFamily="34" charset="0"/>
                <a:ea typeface="黑体" pitchFamily="2" charset="-122"/>
              </a:rPr>
              <a:t>从集团角度看，集团内部各个体之间的债权、债务关系对外没有形成债权、债务关系，因此对债务重组后的债权、债务人账价值应合并抵销；提取的坏账准备对损益的影响也应合并抵销，债务重组损益以及形成的预计负债等影响也应合并抵销。</a:t>
            </a:r>
          </a:p>
        </p:txBody>
      </p:sp>
      <p:sp>
        <p:nvSpPr>
          <p:cNvPr id="4" name="矩形 3"/>
          <p:cNvSpPr/>
          <p:nvPr/>
        </p:nvSpPr>
        <p:spPr>
          <a:xfrm>
            <a:off x="-31" y="0"/>
            <a:ext cx="492443" cy="4196020"/>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合理处理债务重组关联交易合并抵销</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6"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7" name="TextBox 6"/>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12</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newsflash/>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2530" name="矩形 2"/>
          <p:cNvSpPr>
            <a:spLocks noChangeArrowheads="1"/>
          </p:cNvSpPr>
          <p:nvPr/>
        </p:nvSpPr>
        <p:spPr bwMode="auto">
          <a:xfrm>
            <a:off x="500063" y="1047750"/>
            <a:ext cx="85725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zh-CN" altLang="en-US" sz="2000" b="1">
                <a:latin typeface="Lucida Sans Unicode" pitchFamily="34" charset="0"/>
                <a:ea typeface="黑体" pitchFamily="2" charset="-122"/>
              </a:rPr>
              <a:t>       对不可避免的关联交易，应严格执行“公平交易”原则。即完全实行交易价格的市场化，防止控股股东利用关联交易获取不正当利益，侵害中小股东权利。从上市公司年报公布的情况看，我国上市公司披露的关联交易定价方式可以说是五花八门，如正常市价、批发价、基本市价、合同价、出厂价、协议价、计划价格、进价调拨等等，不一而足。这也从另一方面说明，我国准则对关联交易的核心问题</a:t>
            </a:r>
            <a:r>
              <a:rPr lang="en-US" altLang="zh-CN" sz="2000" b="1">
                <a:latin typeface="Lucida Sans Unicode" pitchFamily="34" charset="0"/>
                <a:ea typeface="黑体" pitchFamily="2" charset="-122"/>
              </a:rPr>
              <a:t>-</a:t>
            </a:r>
            <a:r>
              <a:rPr lang="zh-CN" altLang="en-US" sz="2000" b="1">
                <a:latin typeface="Lucida Sans Unicode" pitchFamily="34" charset="0"/>
                <a:ea typeface="黑体" pitchFamily="2" charset="-122"/>
              </a:rPr>
              <a:t>定价政策的规范方面，还稍显不足。很多巨额的关联交易定价的合理性都受到了市场的广泛质疑。正是由于我国会计准则对关联交易价格的确定没有明确的规定，才引起了我国关联交易定价方法花样百出，给投资者、债权人、社会公众进行判断带来了很大困难，也给关联方滥用定价制度打开了方便之门。</a:t>
            </a:r>
          </a:p>
        </p:txBody>
      </p:sp>
      <p:sp>
        <p:nvSpPr>
          <p:cNvPr id="4" name="矩形 3"/>
          <p:cNvSpPr/>
          <p:nvPr/>
        </p:nvSpPr>
        <p:spPr>
          <a:xfrm>
            <a:off x="-28" y="0"/>
            <a:ext cx="492443" cy="4708981"/>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在公司上市后认真执行“公平交易”原则</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6"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7" name="TextBox 6"/>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13</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split dir="in"/>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3554" name="矩形 2"/>
          <p:cNvSpPr>
            <a:spLocks noChangeArrowheads="1"/>
          </p:cNvSpPr>
          <p:nvPr/>
        </p:nvSpPr>
        <p:spPr bwMode="auto">
          <a:xfrm>
            <a:off x="500063" y="1071563"/>
            <a:ext cx="8572500" cy="447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zh-CN" altLang="en-US" sz="2400" b="1">
                <a:latin typeface="隶书" pitchFamily="49" charset="-122"/>
                <a:ea typeface="隶书" pitchFamily="49" charset="-122"/>
              </a:rPr>
              <a:t>国际会计准则对关联交易价格的规范很值得借鉴。国际会计准则规定，关联交易的价格通常允许存在三种定价方法：①不受控可比价格法，根据一个经济上可比较的市场向与卖方无关联的买主出售可比产品的情况来定价。②再销售价格法，从再销售价格中扣除一笔毛利，以便得出转售者应付的转移价格。这两种情况有市价可以参照。③成本加成法，即在供应商的成本上给予适当的附加额。适用于无市价可参照，资金利润率在类似行业中可加以比较的情况。</a:t>
            </a:r>
          </a:p>
        </p:txBody>
      </p:sp>
      <p:sp>
        <p:nvSpPr>
          <p:cNvPr id="4" name="矩形 3"/>
          <p:cNvSpPr/>
          <p:nvPr/>
        </p:nvSpPr>
        <p:spPr>
          <a:xfrm>
            <a:off x="-28" y="0"/>
            <a:ext cx="492443" cy="4708981"/>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在公司上市后认真执行“公平交易”原则</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6"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7" name="TextBox 6"/>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14</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cover dir="ld"/>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4578" name="矩形 2"/>
          <p:cNvSpPr>
            <a:spLocks noChangeArrowheads="1"/>
          </p:cNvSpPr>
          <p:nvPr/>
        </p:nvSpPr>
        <p:spPr bwMode="auto">
          <a:xfrm>
            <a:off x="500063" y="1133475"/>
            <a:ext cx="8572500" cy="3692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b="1">
                <a:latin typeface="华文行楷" pitchFamily="2" charset="-122"/>
                <a:ea typeface="华文行楷" pitchFamily="2" charset="-122"/>
              </a:rPr>
              <a:t>即上市公司应充分尊重中小股东权利，不仅在股票发行时对重组方案中存在的关联交易在招股说明书中要充分披露，对公司经营过程中产生的新的关联交易也应及时、完整地予以披露。准则第十条规定，企业与关联方发生关联方交易的，应当在附注中披露该关联方关系的性质、交易类型及交易要素。</a:t>
            </a:r>
          </a:p>
        </p:txBody>
      </p:sp>
      <p:sp>
        <p:nvSpPr>
          <p:cNvPr id="4" name="矩形 3"/>
          <p:cNvSpPr/>
          <p:nvPr/>
        </p:nvSpPr>
        <p:spPr>
          <a:xfrm>
            <a:off x="-27" y="0"/>
            <a:ext cx="492443" cy="1631216"/>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完善信息披露</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6"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7" name="TextBox 6"/>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15</a:t>
            </a:r>
            <a:endParaRPr lang="zh-CN" altLang="en-US" dirty="0">
              <a:solidFill>
                <a:schemeClr val="bg1">
                  <a:lumMod val="95000"/>
                  <a:lumOff val="5000"/>
                </a:schemeClr>
              </a:solidFill>
              <a:latin typeface="Arial Black" pitchFamily="34" charset="0"/>
              <a:ea typeface="+mn-ea"/>
            </a:endParaRPr>
          </a:p>
        </p:txBody>
      </p:sp>
      <p:cxnSp>
        <p:nvCxnSpPr>
          <p:cNvPr id="10" name="直接连接符 9"/>
          <p:cNvCxnSpPr/>
          <p:nvPr/>
        </p:nvCxnSpPr>
        <p:spPr>
          <a:xfrm>
            <a:off x="3714744" y="1857364"/>
            <a:ext cx="1143008"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push dir="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showMasterSp="0">
  <p:cSld>
    <p:bg>
      <p:bgPr>
        <a:solidFill>
          <a:schemeClr val="tx1">
            <a:lumMod val="95000"/>
            <a:lumOff val="5000"/>
          </a:schemeClr>
        </a:solidFill>
        <a:effectLst/>
      </p:bgPr>
    </p:bg>
    <p:spTree>
      <p:nvGrpSpPr>
        <p:cNvPr id="1" name=""/>
        <p:cNvGrpSpPr/>
        <p:nvPr/>
      </p:nvGrpSpPr>
      <p:grpSpPr>
        <a:xfrm>
          <a:off x="0" y="0"/>
          <a:ext cx="0" cy="0"/>
          <a:chOff x="0" y="0"/>
          <a:chExt cx="0" cy="0"/>
        </a:xfrm>
      </p:grpSpPr>
      <p:sp>
        <p:nvSpPr>
          <p:cNvPr id="2" name="矩形 1"/>
          <p:cNvSpPr/>
          <p:nvPr/>
        </p:nvSpPr>
        <p:spPr>
          <a:xfrm>
            <a:off x="-17" y="0"/>
            <a:ext cx="492443" cy="1118255"/>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题外小絮</a:t>
            </a:r>
          </a:p>
        </p:txBody>
      </p:sp>
      <p:sp>
        <p:nvSpPr>
          <p:cNvPr id="3" name="TextBox 2"/>
          <p:cNvSpPr txBox="1">
            <a:spLocks noChangeArrowheads="1"/>
          </p:cNvSpPr>
          <p:nvPr/>
        </p:nvSpPr>
        <p:spPr bwMode="auto">
          <a:xfrm>
            <a:off x="2357438" y="242888"/>
            <a:ext cx="5286375" cy="61864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lnSpc>
                <a:spcPct val="150000"/>
              </a:lnSpc>
            </a:pPr>
            <a:r>
              <a:rPr lang="zh-CN" altLang="en-US" sz="2400">
                <a:solidFill>
                  <a:srgbClr val="009900"/>
                </a:solidFill>
                <a:latin typeface="华文行楷" pitchFamily="2" charset="-122"/>
                <a:ea typeface="华文行楷" pitchFamily="2" charset="-122"/>
              </a:rPr>
              <a:t> 一杯茶，一包烟，一只烂股盯半天； </a:t>
            </a:r>
          </a:p>
          <a:p>
            <a:pPr eaLnBrk="1" hangingPunct="1">
              <a:lnSpc>
                <a:spcPct val="150000"/>
              </a:lnSpc>
            </a:pPr>
            <a:r>
              <a:rPr lang="zh-CN" altLang="en-US" sz="2400">
                <a:solidFill>
                  <a:srgbClr val="009900"/>
                </a:solidFill>
                <a:latin typeface="华文行楷" pitchFamily="2" charset="-122"/>
                <a:ea typeface="华文行楷" pitchFamily="2" charset="-122"/>
              </a:rPr>
              <a:t> 一分钱，一分闲，一批散户套半年； </a:t>
            </a:r>
          </a:p>
          <a:p>
            <a:pPr eaLnBrk="1" hangingPunct="1">
              <a:lnSpc>
                <a:spcPct val="150000"/>
              </a:lnSpc>
            </a:pPr>
            <a:r>
              <a:rPr lang="zh-CN" altLang="en-US" sz="2400">
                <a:solidFill>
                  <a:srgbClr val="009900"/>
                </a:solidFill>
                <a:latin typeface="华文行楷" pitchFamily="2" charset="-122"/>
                <a:ea typeface="华文行楷" pitchFamily="2" charset="-122"/>
              </a:rPr>
              <a:t> 一匹马，一批庄，一堆股评在撒谎； </a:t>
            </a:r>
          </a:p>
          <a:p>
            <a:pPr eaLnBrk="1" hangingPunct="1">
              <a:lnSpc>
                <a:spcPct val="150000"/>
              </a:lnSpc>
            </a:pPr>
            <a:r>
              <a:rPr lang="zh-CN" altLang="en-US" sz="2400">
                <a:solidFill>
                  <a:srgbClr val="009900"/>
                </a:solidFill>
                <a:latin typeface="华文行楷" pitchFamily="2" charset="-122"/>
                <a:ea typeface="华文行楷" pitchFamily="2" charset="-122"/>
              </a:rPr>
              <a:t> 一政府，一证监，不知谁在耍老千； </a:t>
            </a:r>
          </a:p>
          <a:p>
            <a:pPr eaLnBrk="1" hangingPunct="1">
              <a:lnSpc>
                <a:spcPct val="150000"/>
              </a:lnSpc>
            </a:pPr>
            <a:r>
              <a:rPr lang="zh-CN" altLang="en-US" sz="2400">
                <a:solidFill>
                  <a:srgbClr val="009900"/>
                </a:solidFill>
                <a:latin typeface="华文行楷" pitchFamily="2" charset="-122"/>
                <a:ea typeface="华文行楷" pitchFamily="2" charset="-122"/>
              </a:rPr>
              <a:t> 中行、建行、农行，行行出事； </a:t>
            </a:r>
          </a:p>
          <a:p>
            <a:pPr eaLnBrk="1" hangingPunct="1">
              <a:lnSpc>
                <a:spcPct val="150000"/>
              </a:lnSpc>
            </a:pPr>
            <a:r>
              <a:rPr lang="zh-CN" altLang="en-US" sz="2400">
                <a:solidFill>
                  <a:srgbClr val="009900"/>
                </a:solidFill>
                <a:latin typeface="华文行楷" pitchFamily="2" charset="-122"/>
                <a:ea typeface="华文行楷" pitchFamily="2" charset="-122"/>
              </a:rPr>
              <a:t>  </a:t>
            </a:r>
            <a:r>
              <a:rPr lang="en-US" altLang="zh-CN" sz="2400">
                <a:solidFill>
                  <a:srgbClr val="009900"/>
                </a:solidFill>
                <a:latin typeface="华文行楷" pitchFamily="2" charset="-122"/>
                <a:ea typeface="华文行楷" pitchFamily="2" charset="-122"/>
              </a:rPr>
              <a:t>a</a:t>
            </a:r>
            <a:r>
              <a:rPr lang="zh-CN" altLang="en-US" sz="2400">
                <a:solidFill>
                  <a:srgbClr val="009900"/>
                </a:solidFill>
                <a:latin typeface="华文行楷" pitchFamily="2" charset="-122"/>
                <a:ea typeface="华文行楷" pitchFamily="2" charset="-122"/>
              </a:rPr>
              <a:t>股、 </a:t>
            </a:r>
            <a:r>
              <a:rPr lang="en-US" altLang="zh-CN" sz="2400">
                <a:solidFill>
                  <a:srgbClr val="009900"/>
                </a:solidFill>
                <a:latin typeface="华文行楷" pitchFamily="2" charset="-122"/>
                <a:ea typeface="华文行楷" pitchFamily="2" charset="-122"/>
              </a:rPr>
              <a:t>b</a:t>
            </a:r>
            <a:r>
              <a:rPr lang="zh-CN" altLang="en-US" sz="2400">
                <a:solidFill>
                  <a:srgbClr val="009900"/>
                </a:solidFill>
                <a:latin typeface="华文行楷" pitchFamily="2" charset="-122"/>
                <a:ea typeface="华文行楷" pitchFamily="2" charset="-122"/>
              </a:rPr>
              <a:t>股、 </a:t>
            </a:r>
            <a:r>
              <a:rPr lang="en-US" altLang="zh-CN" sz="2400">
                <a:solidFill>
                  <a:srgbClr val="009900"/>
                </a:solidFill>
                <a:latin typeface="华文行楷" pitchFamily="2" charset="-122"/>
                <a:ea typeface="华文行楷" pitchFamily="2" charset="-122"/>
              </a:rPr>
              <a:t>h</a:t>
            </a:r>
            <a:r>
              <a:rPr lang="zh-CN" altLang="en-US" sz="2400">
                <a:solidFill>
                  <a:srgbClr val="009900"/>
                </a:solidFill>
                <a:latin typeface="华文行楷" pitchFamily="2" charset="-122"/>
                <a:ea typeface="华文行楷" pitchFamily="2" charset="-122"/>
              </a:rPr>
              <a:t>股，股股下流； </a:t>
            </a:r>
          </a:p>
          <a:p>
            <a:pPr eaLnBrk="1" hangingPunct="1">
              <a:lnSpc>
                <a:spcPct val="150000"/>
              </a:lnSpc>
            </a:pPr>
            <a:r>
              <a:rPr lang="zh-CN" altLang="en-US" sz="2400">
                <a:solidFill>
                  <a:srgbClr val="009900"/>
                </a:solidFill>
                <a:latin typeface="华文行楷" pitchFamily="2" charset="-122"/>
                <a:ea typeface="华文行楷" pitchFamily="2" charset="-122"/>
              </a:rPr>
              <a:t> 昨天、今天、明天，天天下跌； </a:t>
            </a:r>
          </a:p>
          <a:p>
            <a:pPr eaLnBrk="1" hangingPunct="1">
              <a:lnSpc>
                <a:spcPct val="150000"/>
              </a:lnSpc>
            </a:pPr>
            <a:r>
              <a:rPr lang="zh-CN" altLang="en-US" sz="2400">
                <a:solidFill>
                  <a:srgbClr val="009900"/>
                </a:solidFill>
                <a:latin typeface="华文行楷" pitchFamily="2" charset="-122"/>
                <a:ea typeface="华文行楷" pitchFamily="2" charset="-122"/>
              </a:rPr>
              <a:t> 主板、小板、三板，板板完蛋； </a:t>
            </a:r>
          </a:p>
          <a:p>
            <a:pPr eaLnBrk="1" hangingPunct="1">
              <a:lnSpc>
                <a:spcPct val="150000"/>
              </a:lnSpc>
            </a:pPr>
            <a:r>
              <a:rPr lang="zh-CN" altLang="en-US" sz="2400">
                <a:solidFill>
                  <a:srgbClr val="009900"/>
                </a:solidFill>
                <a:latin typeface="华文行楷" pitchFamily="2" charset="-122"/>
                <a:ea typeface="华文行楷" pitchFamily="2" charset="-122"/>
              </a:rPr>
              <a:t> 农民，市民，股民，家家难民； </a:t>
            </a:r>
          </a:p>
          <a:p>
            <a:pPr eaLnBrk="1" hangingPunct="1">
              <a:lnSpc>
                <a:spcPct val="150000"/>
              </a:lnSpc>
            </a:pPr>
            <a:r>
              <a:rPr lang="zh-CN" altLang="en-US" sz="2400">
                <a:solidFill>
                  <a:srgbClr val="009900"/>
                </a:solidFill>
                <a:latin typeface="华文行楷" pitchFamily="2" charset="-122"/>
                <a:ea typeface="华文行楷" pitchFamily="2" charset="-122"/>
              </a:rPr>
              <a:t> 股市，楼市，车市，市市伤心； </a:t>
            </a:r>
          </a:p>
          <a:p>
            <a:pPr eaLnBrk="1" hangingPunct="1">
              <a:lnSpc>
                <a:spcPct val="150000"/>
              </a:lnSpc>
            </a:pPr>
            <a:r>
              <a:rPr lang="zh-CN" altLang="en-US" sz="2400">
                <a:solidFill>
                  <a:srgbClr val="009900"/>
                </a:solidFill>
                <a:latin typeface="华文行楷" pitchFamily="2" charset="-122"/>
                <a:ea typeface="华文行楷" pitchFamily="2" charset="-122"/>
              </a:rPr>
              <a:t> 股票，钞票，彩票，票票害人 ！</a:t>
            </a:r>
          </a:p>
        </p:txBody>
      </p:sp>
      <p:sp>
        <p:nvSpPr>
          <p:cNvPr id="5" name="TextBox 4"/>
          <p:cNvSpPr txBox="1">
            <a:spLocks noChangeArrowheads="1"/>
          </p:cNvSpPr>
          <p:nvPr/>
        </p:nvSpPr>
        <p:spPr bwMode="auto">
          <a:xfrm>
            <a:off x="3000375" y="357188"/>
            <a:ext cx="3314700" cy="6124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zh-CN" altLang="en-US" sz="2800">
                <a:solidFill>
                  <a:srgbClr val="FF0000"/>
                </a:solidFill>
                <a:latin typeface="华文行楷" pitchFamily="2" charset="-122"/>
                <a:ea typeface="华文行楷" pitchFamily="2" charset="-122"/>
              </a:rPr>
              <a:t>一 日 三 餐 可 不 要 </a:t>
            </a:r>
          </a:p>
          <a:p>
            <a:pPr eaLnBrk="1" hangingPunct="1"/>
            <a:r>
              <a:rPr lang="zh-CN" altLang="en-US" sz="2800">
                <a:solidFill>
                  <a:srgbClr val="FF0000"/>
                </a:solidFill>
                <a:latin typeface="华文行楷" pitchFamily="2" charset="-122"/>
                <a:ea typeface="华文行楷" pitchFamily="2" charset="-122"/>
              </a:rPr>
              <a:t>不 能 不 去 炒 股 票</a:t>
            </a:r>
          </a:p>
          <a:p>
            <a:pPr eaLnBrk="1" hangingPunct="1"/>
            <a:r>
              <a:rPr lang="zh-CN" altLang="en-US" sz="2800">
                <a:solidFill>
                  <a:srgbClr val="FF0000"/>
                </a:solidFill>
                <a:latin typeface="华文行楷" pitchFamily="2" charset="-122"/>
                <a:ea typeface="华文行楷" pitchFamily="2" charset="-122"/>
              </a:rPr>
              <a:t>过 去 曾 经 被 套 牢</a:t>
            </a:r>
          </a:p>
          <a:p>
            <a:pPr eaLnBrk="1" hangingPunct="1"/>
            <a:r>
              <a:rPr lang="zh-CN" altLang="en-US" sz="2800">
                <a:solidFill>
                  <a:srgbClr val="FF0000"/>
                </a:solidFill>
                <a:latin typeface="华文行楷" pitchFamily="2" charset="-122"/>
                <a:ea typeface="华文行楷" pitchFamily="2" charset="-122"/>
              </a:rPr>
              <a:t>现 在 几 倍 返 还 了</a:t>
            </a:r>
          </a:p>
          <a:p>
            <a:pPr eaLnBrk="1" hangingPunct="1"/>
            <a:r>
              <a:rPr lang="zh-CN" altLang="en-US" sz="2800">
                <a:solidFill>
                  <a:srgbClr val="FF0000"/>
                </a:solidFill>
                <a:latin typeface="华文行楷" pitchFamily="2" charset="-122"/>
                <a:ea typeface="华文行楷" pitchFamily="2" charset="-122"/>
              </a:rPr>
              <a:t>甜 头 多 多 咱 尝 到</a:t>
            </a:r>
          </a:p>
          <a:p>
            <a:pPr eaLnBrk="1" hangingPunct="1"/>
            <a:r>
              <a:rPr lang="zh-CN" altLang="en-US" sz="2800">
                <a:solidFill>
                  <a:srgbClr val="FF0000"/>
                </a:solidFill>
                <a:latin typeface="华文行楷" pitchFamily="2" charset="-122"/>
                <a:ea typeface="华文行楷" pitchFamily="2" charset="-122"/>
              </a:rPr>
              <a:t>死 了 都 不 卖 股 票</a:t>
            </a:r>
          </a:p>
          <a:p>
            <a:pPr eaLnBrk="1" hangingPunct="1"/>
            <a:r>
              <a:rPr lang="zh-CN" altLang="en-US" sz="2800">
                <a:solidFill>
                  <a:srgbClr val="FF0000"/>
                </a:solidFill>
                <a:latin typeface="华文行楷" pitchFamily="2" charset="-122"/>
                <a:ea typeface="华文行楷" pitchFamily="2" charset="-122"/>
              </a:rPr>
              <a:t>加 息 咱 们 没 吓 倒</a:t>
            </a:r>
          </a:p>
          <a:p>
            <a:pPr eaLnBrk="1" hangingPunct="1"/>
            <a:r>
              <a:rPr lang="zh-CN" altLang="en-US" sz="2800">
                <a:solidFill>
                  <a:srgbClr val="FF0000"/>
                </a:solidFill>
                <a:latin typeface="华文行楷" pitchFamily="2" charset="-122"/>
                <a:ea typeface="华文行楷" pitchFamily="2" charset="-122"/>
              </a:rPr>
              <a:t>小 小 印 花 算 个 鸟</a:t>
            </a:r>
          </a:p>
          <a:p>
            <a:pPr eaLnBrk="1" hangingPunct="1"/>
            <a:r>
              <a:rPr lang="zh-CN" altLang="en-US" sz="2800">
                <a:solidFill>
                  <a:srgbClr val="FF0000"/>
                </a:solidFill>
                <a:latin typeface="华文行楷" pitchFamily="2" charset="-122"/>
                <a:ea typeface="华文行楷" pitchFamily="2" charset="-122"/>
              </a:rPr>
              <a:t>互 相 问 安 笑 一 笑 </a:t>
            </a:r>
          </a:p>
          <a:p>
            <a:pPr eaLnBrk="1" hangingPunct="1"/>
            <a:r>
              <a:rPr lang="zh-CN" altLang="en-US" sz="2800">
                <a:solidFill>
                  <a:srgbClr val="FF0000"/>
                </a:solidFill>
                <a:latin typeface="华文行楷" pitchFamily="2" charset="-122"/>
                <a:ea typeface="华文行楷" pitchFamily="2" charset="-122"/>
              </a:rPr>
              <a:t>后 市 看 高 </a:t>
            </a:r>
            <a:r>
              <a:rPr lang="en-US" altLang="zh-CN" sz="2800">
                <a:solidFill>
                  <a:srgbClr val="FF0000"/>
                </a:solidFill>
                <a:latin typeface="华文行楷" pitchFamily="2" charset="-122"/>
                <a:ea typeface="华文行楷" pitchFamily="2" charset="-122"/>
              </a:rPr>
              <a:t>8000</a:t>
            </a:r>
            <a:r>
              <a:rPr lang="zh-CN" altLang="en-US" sz="2800">
                <a:solidFill>
                  <a:srgbClr val="FF0000"/>
                </a:solidFill>
                <a:latin typeface="华文行楷" pitchFamily="2" charset="-122"/>
                <a:ea typeface="华文行楷" pitchFamily="2" charset="-122"/>
              </a:rPr>
              <a:t>  到</a:t>
            </a:r>
          </a:p>
          <a:p>
            <a:pPr eaLnBrk="1" hangingPunct="1"/>
            <a:r>
              <a:rPr lang="zh-CN" altLang="en-US" sz="2800">
                <a:solidFill>
                  <a:srgbClr val="FF0000"/>
                </a:solidFill>
                <a:latin typeface="华文行楷" pitchFamily="2" charset="-122"/>
                <a:ea typeface="华文行楷" pitchFamily="2" charset="-122"/>
              </a:rPr>
              <a:t>千 载 难 逢 股 市 好</a:t>
            </a:r>
          </a:p>
          <a:p>
            <a:pPr eaLnBrk="1" hangingPunct="1"/>
            <a:r>
              <a:rPr lang="zh-CN" altLang="en-US" sz="2800">
                <a:solidFill>
                  <a:srgbClr val="FF0000"/>
                </a:solidFill>
                <a:latin typeface="华文行楷" pitchFamily="2" charset="-122"/>
                <a:ea typeface="华文行楷" pitchFamily="2" charset="-122"/>
              </a:rPr>
              <a:t>抢 劫 不 如 买 股 票</a:t>
            </a:r>
          </a:p>
          <a:p>
            <a:pPr eaLnBrk="1" hangingPunct="1"/>
            <a:r>
              <a:rPr lang="zh-CN" altLang="en-US" sz="2800">
                <a:solidFill>
                  <a:srgbClr val="FF0000"/>
                </a:solidFill>
                <a:latin typeface="华文行楷" pitchFamily="2" charset="-122"/>
                <a:ea typeface="华文行楷" pitchFamily="2" charset="-122"/>
              </a:rPr>
              <a:t>一 亿 股 民 胆 子 高</a:t>
            </a:r>
          </a:p>
          <a:p>
            <a:pPr eaLnBrk="1" hangingPunct="1"/>
            <a:r>
              <a:rPr lang="zh-CN" altLang="en-US" sz="2800">
                <a:solidFill>
                  <a:srgbClr val="FF0000"/>
                </a:solidFill>
                <a:latin typeface="华文行楷" pitchFamily="2" charset="-122"/>
                <a:ea typeface="华文行楷" pitchFamily="2" charset="-122"/>
              </a:rPr>
              <a:t>谁 跑 谁 是 傻 老 帽</a:t>
            </a:r>
          </a:p>
        </p:txBody>
      </p:sp>
      <p:sp>
        <p:nvSpPr>
          <p:cNvPr id="6" name="TextBox 5"/>
          <p:cNvSpPr txBox="1"/>
          <p:nvPr/>
        </p:nvSpPr>
        <p:spPr>
          <a:xfrm>
            <a:off x="2286000" y="2928938"/>
            <a:ext cx="5135563" cy="584200"/>
          </a:xfrm>
          <a:prstGeom prst="rect">
            <a:avLst/>
          </a:prstGeom>
        </p:spPr>
        <p:style>
          <a:lnRef idx="3">
            <a:schemeClr val="lt1"/>
          </a:lnRef>
          <a:fillRef idx="1">
            <a:schemeClr val="dk1"/>
          </a:fillRef>
          <a:effectRef idx="1">
            <a:schemeClr val="dk1"/>
          </a:effectRef>
          <a:fontRef idx="minor">
            <a:schemeClr val="lt1"/>
          </a:fontRef>
        </p:style>
        <p:txBody>
          <a:bodyPr wrap="none">
            <a:spAutoFit/>
          </a:bodyPr>
          <a:lstStyle/>
          <a:p>
            <a:pPr>
              <a:defRPr/>
            </a:pPr>
            <a:r>
              <a:rPr lang="en-US" altLang="zh-CN" sz="3200" b="1" dirty="0">
                <a:solidFill>
                  <a:srgbClr val="FF0000"/>
                </a:solidFill>
                <a:latin typeface="黑体" pitchFamily="2" charset="-122"/>
              </a:rPr>
              <a:t>2007</a:t>
            </a:r>
            <a:r>
              <a:rPr lang="zh-CN" altLang="en-US" sz="3200" b="1" dirty="0">
                <a:solidFill>
                  <a:srgbClr val="FF0000"/>
                </a:solidFill>
                <a:latin typeface="黑体" pitchFamily="2" charset="-122"/>
              </a:rPr>
              <a:t>年</a:t>
            </a:r>
            <a:r>
              <a:rPr lang="en-US" altLang="zh-CN" sz="3200" b="1" dirty="0">
                <a:solidFill>
                  <a:srgbClr val="FF0000"/>
                </a:solidFill>
                <a:latin typeface="黑体" pitchFamily="2" charset="-122"/>
              </a:rPr>
              <a:t>5</a:t>
            </a:r>
            <a:r>
              <a:rPr lang="zh-CN" altLang="en-US" sz="3200" b="1" dirty="0">
                <a:solidFill>
                  <a:srgbClr val="FF0000"/>
                </a:solidFill>
                <a:latin typeface="黑体" pitchFamily="2" charset="-122"/>
              </a:rPr>
              <a:t>月</a:t>
            </a:r>
            <a:r>
              <a:rPr lang="en-US" altLang="zh-CN" sz="3200" b="1" dirty="0">
                <a:solidFill>
                  <a:srgbClr val="FF0000"/>
                </a:solidFill>
                <a:latin typeface="黑体" pitchFamily="2" charset="-122"/>
              </a:rPr>
              <a:t>30</a:t>
            </a:r>
            <a:r>
              <a:rPr lang="zh-CN" altLang="en-US" sz="3200" b="1" dirty="0">
                <a:solidFill>
                  <a:srgbClr val="FF0000"/>
                </a:solidFill>
                <a:latin typeface="黑体" pitchFamily="2" charset="-122"/>
              </a:rPr>
              <a:t>日   一片殷红</a:t>
            </a:r>
          </a:p>
        </p:txBody>
      </p:sp>
      <p:sp>
        <p:nvSpPr>
          <p:cNvPr id="7" name="TextBox 6"/>
          <p:cNvSpPr txBox="1"/>
          <p:nvPr/>
        </p:nvSpPr>
        <p:spPr>
          <a:xfrm>
            <a:off x="2286000" y="2928938"/>
            <a:ext cx="5135563" cy="584200"/>
          </a:xfrm>
          <a:prstGeom prst="rect">
            <a:avLst/>
          </a:prstGeom>
        </p:spPr>
        <p:style>
          <a:lnRef idx="3">
            <a:schemeClr val="lt1"/>
          </a:lnRef>
          <a:fillRef idx="1">
            <a:schemeClr val="dk1"/>
          </a:fillRef>
          <a:effectRef idx="1">
            <a:schemeClr val="dk1"/>
          </a:effectRef>
          <a:fontRef idx="minor">
            <a:schemeClr val="lt1"/>
          </a:fontRef>
        </p:style>
        <p:txBody>
          <a:bodyPr wrap="none">
            <a:spAutoFit/>
          </a:bodyPr>
          <a:lstStyle/>
          <a:p>
            <a:pPr>
              <a:defRPr/>
            </a:pPr>
            <a:r>
              <a:rPr lang="en-US" altLang="zh-CN" sz="3200" b="1" dirty="0">
                <a:solidFill>
                  <a:srgbClr val="009900"/>
                </a:solidFill>
                <a:latin typeface="黑体" pitchFamily="2" charset="-122"/>
              </a:rPr>
              <a:t>2008</a:t>
            </a:r>
            <a:r>
              <a:rPr lang="zh-CN" altLang="en-US" sz="3200" b="1" dirty="0">
                <a:solidFill>
                  <a:srgbClr val="009900"/>
                </a:solidFill>
                <a:latin typeface="黑体" pitchFamily="2" charset="-122"/>
              </a:rPr>
              <a:t>年</a:t>
            </a:r>
            <a:r>
              <a:rPr lang="en-US" altLang="zh-CN" sz="3200" b="1" dirty="0">
                <a:solidFill>
                  <a:srgbClr val="009900"/>
                </a:solidFill>
                <a:latin typeface="黑体" pitchFamily="2" charset="-122"/>
              </a:rPr>
              <a:t>4</a:t>
            </a:r>
            <a:r>
              <a:rPr lang="zh-CN" altLang="en-US" sz="3200" b="1" dirty="0">
                <a:solidFill>
                  <a:srgbClr val="009900"/>
                </a:solidFill>
                <a:latin typeface="黑体" pitchFamily="2" charset="-122"/>
              </a:rPr>
              <a:t>月</a:t>
            </a:r>
            <a:r>
              <a:rPr lang="en-US" altLang="zh-CN" sz="3200" b="1" dirty="0">
                <a:solidFill>
                  <a:srgbClr val="009900"/>
                </a:solidFill>
                <a:latin typeface="黑体" pitchFamily="2" charset="-122"/>
              </a:rPr>
              <a:t>10</a:t>
            </a:r>
            <a:r>
              <a:rPr lang="zh-CN" altLang="en-US" sz="3200" b="1" dirty="0">
                <a:solidFill>
                  <a:srgbClr val="009900"/>
                </a:solidFill>
                <a:latin typeface="黑体" pitchFamily="2" charset="-122"/>
              </a:rPr>
              <a:t>日   一片惨绿</a:t>
            </a:r>
          </a:p>
        </p:txBody>
      </p:sp>
      <p:pic>
        <p:nvPicPr>
          <p:cNvPr id="50178" name="Picture 2"/>
          <p:cNvPicPr>
            <a:picLocks noChangeAspect="1" noChangeArrowheads="1"/>
          </p:cNvPicPr>
          <p:nvPr/>
        </p:nvPicPr>
        <p:blipFill>
          <a:blip r:embed="rId2"/>
          <a:srcRect/>
          <a:stretch>
            <a:fillRect/>
          </a:stretch>
        </p:blipFill>
        <p:spPr bwMode="auto">
          <a:xfrm>
            <a:off x="6715140" y="4380270"/>
            <a:ext cx="2428860" cy="2477730"/>
          </a:xfrm>
          <a:prstGeom prst="ellipse">
            <a:avLst/>
          </a:prstGeom>
          <a:ln>
            <a:noFill/>
          </a:ln>
          <a:effectLst>
            <a:softEdge rad="112500"/>
          </a:effectLst>
        </p:spPr>
      </p:pic>
      <p:pic>
        <p:nvPicPr>
          <p:cNvPr id="50179" name="Picture 3"/>
          <p:cNvPicPr>
            <a:picLocks noChangeAspect="1" noChangeArrowheads="1"/>
          </p:cNvPicPr>
          <p:nvPr/>
        </p:nvPicPr>
        <p:blipFill>
          <a:blip r:embed="rId3"/>
          <a:srcRect/>
          <a:stretch>
            <a:fillRect/>
          </a:stretch>
        </p:blipFill>
        <p:spPr bwMode="auto">
          <a:xfrm>
            <a:off x="0" y="5091119"/>
            <a:ext cx="2472385" cy="1766881"/>
          </a:xfrm>
          <a:prstGeom prst="ellipse">
            <a:avLst/>
          </a:prstGeom>
          <a:ln>
            <a:noFill/>
          </a:ln>
          <a:effectLst>
            <a:softEdge rad="112500"/>
          </a:effec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9" presetClass="exit" presetSubtype="0" fill="hold" grpId="1" nodeType="clickEffect">
                                  <p:stCondLst>
                                    <p:cond delay="0"/>
                                  </p:stCondLst>
                                  <p:childTnLst>
                                    <p:animEffect transition="out" filter="dissolve">
                                      <p:cBhvr>
                                        <p:cTn id="11" dur="500"/>
                                        <p:tgtEl>
                                          <p:spTgt spid="6"/>
                                        </p:tgtEl>
                                      </p:cBhvr>
                                    </p:animEffect>
                                    <p:set>
                                      <p:cBhvr>
                                        <p:cTn id="12" dur="1" fill="hold">
                                          <p:stCondLst>
                                            <p:cond delay="499"/>
                                          </p:stCondLst>
                                        </p:cTn>
                                        <p:tgtEl>
                                          <p:spTgt spid="6"/>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2" presetClass="entr" presetSubtype="4" fill="hold" nodeType="clickEffect">
                                  <p:stCondLst>
                                    <p:cond delay="0"/>
                                  </p:stCondLst>
                                  <p:childTnLst>
                                    <p:set>
                                      <p:cBhvr>
                                        <p:cTn id="16" dur="1" fill="hold">
                                          <p:stCondLst>
                                            <p:cond delay="0"/>
                                          </p:stCondLst>
                                        </p:cTn>
                                        <p:tgtEl>
                                          <p:spTgt spid="5">
                                            <p:txEl>
                                              <p:pRg st="0" end="0"/>
                                            </p:txEl>
                                          </p:spTgt>
                                        </p:tgtEl>
                                        <p:attrNameLst>
                                          <p:attrName>style.visibility</p:attrName>
                                        </p:attrNameLst>
                                      </p:cBhvr>
                                      <p:to>
                                        <p:strVal val="visible"/>
                                      </p:to>
                                    </p:set>
                                    <p:anim calcmode="lin" valueType="num">
                                      <p:cBhvr additive="base">
                                        <p:cTn id="1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5">
                                            <p:txEl>
                                              <p:pRg st="0" end="0"/>
                                            </p:txEl>
                                          </p:spTgt>
                                        </p:tgtEl>
                                        <p:attrNameLst>
                                          <p:attrName>ppt_y</p:attrName>
                                        </p:attrNameLst>
                                      </p:cBhvr>
                                      <p:tavLst>
                                        <p:tav tm="0">
                                          <p:val>
                                            <p:strVal val="1+#ppt_h/2"/>
                                          </p:val>
                                        </p:tav>
                                        <p:tav tm="100000">
                                          <p:val>
                                            <p:strVal val="#ppt_y"/>
                                          </p:val>
                                        </p:tav>
                                      </p:tavLst>
                                    </p:anim>
                                  </p:childTnLst>
                                </p:cTn>
                              </p:par>
                              <p:par>
                                <p:cTn id="19" presetID="3" presetClass="entr" presetSubtype="10" fill="hold" nodeType="withEffect">
                                  <p:stCondLst>
                                    <p:cond delay="0"/>
                                  </p:stCondLst>
                                  <p:childTnLst>
                                    <p:set>
                                      <p:cBhvr>
                                        <p:cTn id="20" dur="1" fill="hold">
                                          <p:stCondLst>
                                            <p:cond delay="0"/>
                                          </p:stCondLst>
                                        </p:cTn>
                                        <p:tgtEl>
                                          <p:spTgt spid="50178"/>
                                        </p:tgtEl>
                                        <p:attrNameLst>
                                          <p:attrName>style.visibility</p:attrName>
                                        </p:attrNameLst>
                                      </p:cBhvr>
                                      <p:to>
                                        <p:strVal val="visible"/>
                                      </p:to>
                                    </p:set>
                                    <p:animEffect transition="in" filter="blinds(horizontal)">
                                      <p:cBhvr>
                                        <p:cTn id="21" dur="500"/>
                                        <p:tgtEl>
                                          <p:spTgt spid="50178"/>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 presetClass="entr" presetSubtype="4" fill="hold" nodeType="clickEffect">
                                  <p:stCondLst>
                                    <p:cond delay="0"/>
                                  </p:stCondLst>
                                  <p:childTnLst>
                                    <p:set>
                                      <p:cBhvr>
                                        <p:cTn id="25" dur="1" fill="hold">
                                          <p:stCondLst>
                                            <p:cond delay="0"/>
                                          </p:stCondLst>
                                        </p:cTn>
                                        <p:tgtEl>
                                          <p:spTgt spid="5">
                                            <p:txEl>
                                              <p:pRg st="1" end="1"/>
                                            </p:txEl>
                                          </p:spTgt>
                                        </p:tgtEl>
                                        <p:attrNameLst>
                                          <p:attrName>style.visibility</p:attrName>
                                        </p:attrNameLst>
                                      </p:cBhvr>
                                      <p:to>
                                        <p:strVal val="visible"/>
                                      </p:to>
                                    </p:set>
                                    <p:anim calcmode="lin" valueType="num">
                                      <p:cBhvr additive="base">
                                        <p:cTn id="26"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27"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28" fill="hold" nodeType="clickPar">
                      <p:stCondLst>
                        <p:cond delay="indefinite"/>
                      </p:stCondLst>
                      <p:childTnLst>
                        <p:par>
                          <p:cTn id="29" fill="hold" nodeType="withGroup">
                            <p:stCondLst>
                              <p:cond delay="0"/>
                            </p:stCondLst>
                            <p:childTnLst>
                              <p:par>
                                <p:cTn id="30" presetID="2" presetClass="entr" presetSubtype="4" fill="hold" nodeType="clickEffect">
                                  <p:stCondLst>
                                    <p:cond delay="0"/>
                                  </p:stCondLst>
                                  <p:childTnLst>
                                    <p:set>
                                      <p:cBhvr>
                                        <p:cTn id="31" dur="1" fill="hold">
                                          <p:stCondLst>
                                            <p:cond delay="0"/>
                                          </p:stCondLst>
                                        </p:cTn>
                                        <p:tgtEl>
                                          <p:spTgt spid="5">
                                            <p:txEl>
                                              <p:pRg st="2" end="2"/>
                                            </p:txEl>
                                          </p:spTgt>
                                        </p:tgtEl>
                                        <p:attrNameLst>
                                          <p:attrName>style.visibility</p:attrName>
                                        </p:attrNameLst>
                                      </p:cBhvr>
                                      <p:to>
                                        <p:strVal val="visible"/>
                                      </p:to>
                                    </p:set>
                                    <p:anim calcmode="lin" valueType="num">
                                      <p:cBhvr additive="base">
                                        <p:cTn id="32"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33"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34" fill="hold" nodeType="clickPar">
                      <p:stCondLst>
                        <p:cond delay="indefinite"/>
                      </p:stCondLst>
                      <p:childTnLst>
                        <p:par>
                          <p:cTn id="35" fill="hold" nodeType="withGroup">
                            <p:stCondLst>
                              <p:cond delay="0"/>
                            </p:stCondLst>
                            <p:childTnLst>
                              <p:par>
                                <p:cTn id="36" presetID="2" presetClass="entr" presetSubtype="4" fill="hold" nodeType="clickEffect">
                                  <p:stCondLst>
                                    <p:cond delay="0"/>
                                  </p:stCondLst>
                                  <p:childTnLst>
                                    <p:set>
                                      <p:cBhvr>
                                        <p:cTn id="37" dur="1" fill="hold">
                                          <p:stCondLst>
                                            <p:cond delay="0"/>
                                          </p:stCondLst>
                                        </p:cTn>
                                        <p:tgtEl>
                                          <p:spTgt spid="5">
                                            <p:txEl>
                                              <p:pRg st="3" end="3"/>
                                            </p:txEl>
                                          </p:spTgt>
                                        </p:tgtEl>
                                        <p:attrNameLst>
                                          <p:attrName>style.visibility</p:attrName>
                                        </p:attrNameLst>
                                      </p:cBhvr>
                                      <p:to>
                                        <p:strVal val="visible"/>
                                      </p:to>
                                    </p:set>
                                    <p:anim calcmode="lin" valueType="num">
                                      <p:cBhvr additive="base">
                                        <p:cTn id="38"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nodeType="clickEffect">
                                  <p:stCondLst>
                                    <p:cond delay="0"/>
                                  </p:stCondLst>
                                  <p:childTnLst>
                                    <p:set>
                                      <p:cBhvr>
                                        <p:cTn id="43" dur="1" fill="hold">
                                          <p:stCondLst>
                                            <p:cond delay="0"/>
                                          </p:stCondLst>
                                        </p:cTn>
                                        <p:tgtEl>
                                          <p:spTgt spid="5">
                                            <p:txEl>
                                              <p:pRg st="4" end="4"/>
                                            </p:txEl>
                                          </p:spTgt>
                                        </p:tgtEl>
                                        <p:attrNameLst>
                                          <p:attrName>style.visibility</p:attrName>
                                        </p:attrNameLst>
                                      </p:cBhvr>
                                      <p:to>
                                        <p:strVal val="visible"/>
                                      </p:to>
                                    </p:set>
                                    <p:anim calcmode="lin" valueType="num">
                                      <p:cBhvr additive="base">
                                        <p:cTn id="44"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46" fill="hold" nodeType="clickPar">
                      <p:stCondLst>
                        <p:cond delay="indefinite"/>
                      </p:stCondLst>
                      <p:childTnLst>
                        <p:par>
                          <p:cTn id="47" fill="hold" nodeType="withGroup">
                            <p:stCondLst>
                              <p:cond delay="0"/>
                            </p:stCondLst>
                            <p:childTnLst>
                              <p:par>
                                <p:cTn id="48" presetID="2" presetClass="entr" presetSubtype="4" fill="hold" nodeType="clickEffect">
                                  <p:stCondLst>
                                    <p:cond delay="0"/>
                                  </p:stCondLst>
                                  <p:childTnLst>
                                    <p:set>
                                      <p:cBhvr>
                                        <p:cTn id="49" dur="1" fill="hold">
                                          <p:stCondLst>
                                            <p:cond delay="0"/>
                                          </p:stCondLst>
                                        </p:cTn>
                                        <p:tgtEl>
                                          <p:spTgt spid="5">
                                            <p:txEl>
                                              <p:pRg st="5" end="5"/>
                                            </p:txEl>
                                          </p:spTgt>
                                        </p:tgtEl>
                                        <p:attrNameLst>
                                          <p:attrName>style.visibility</p:attrName>
                                        </p:attrNameLst>
                                      </p:cBhvr>
                                      <p:to>
                                        <p:strVal val="visible"/>
                                      </p:to>
                                    </p:set>
                                    <p:anim calcmode="lin" valueType="num">
                                      <p:cBhvr additive="base">
                                        <p:cTn id="50"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51"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52" fill="hold" nodeType="clickPar">
                      <p:stCondLst>
                        <p:cond delay="indefinite"/>
                      </p:stCondLst>
                      <p:childTnLst>
                        <p:par>
                          <p:cTn id="53" fill="hold" nodeType="withGroup">
                            <p:stCondLst>
                              <p:cond delay="0"/>
                            </p:stCondLst>
                            <p:childTnLst>
                              <p:par>
                                <p:cTn id="54" presetID="2" presetClass="entr" presetSubtype="4" fill="hold" nodeType="clickEffect">
                                  <p:stCondLst>
                                    <p:cond delay="0"/>
                                  </p:stCondLst>
                                  <p:childTnLst>
                                    <p:set>
                                      <p:cBhvr>
                                        <p:cTn id="55" dur="1" fill="hold">
                                          <p:stCondLst>
                                            <p:cond delay="0"/>
                                          </p:stCondLst>
                                        </p:cTn>
                                        <p:tgtEl>
                                          <p:spTgt spid="5">
                                            <p:txEl>
                                              <p:pRg st="6" end="6"/>
                                            </p:txEl>
                                          </p:spTgt>
                                        </p:tgtEl>
                                        <p:attrNameLst>
                                          <p:attrName>style.visibility</p:attrName>
                                        </p:attrNameLst>
                                      </p:cBhvr>
                                      <p:to>
                                        <p:strVal val="visible"/>
                                      </p:to>
                                    </p:set>
                                    <p:anim calcmode="lin" valueType="num">
                                      <p:cBhvr additive="base">
                                        <p:cTn id="56"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57"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58" fill="hold" nodeType="clickPar">
                      <p:stCondLst>
                        <p:cond delay="indefinite"/>
                      </p:stCondLst>
                      <p:childTnLst>
                        <p:par>
                          <p:cTn id="59" fill="hold" nodeType="withGroup">
                            <p:stCondLst>
                              <p:cond delay="0"/>
                            </p:stCondLst>
                            <p:childTnLst>
                              <p:par>
                                <p:cTn id="60" presetID="2" presetClass="entr" presetSubtype="4" fill="hold" nodeType="clickEffect">
                                  <p:stCondLst>
                                    <p:cond delay="0"/>
                                  </p:stCondLst>
                                  <p:childTnLst>
                                    <p:set>
                                      <p:cBhvr>
                                        <p:cTn id="61" dur="1" fill="hold">
                                          <p:stCondLst>
                                            <p:cond delay="0"/>
                                          </p:stCondLst>
                                        </p:cTn>
                                        <p:tgtEl>
                                          <p:spTgt spid="5">
                                            <p:txEl>
                                              <p:pRg st="7" end="7"/>
                                            </p:txEl>
                                          </p:spTgt>
                                        </p:tgtEl>
                                        <p:attrNameLst>
                                          <p:attrName>style.visibility</p:attrName>
                                        </p:attrNameLst>
                                      </p:cBhvr>
                                      <p:to>
                                        <p:strVal val="visible"/>
                                      </p:to>
                                    </p:set>
                                    <p:anim calcmode="lin" valueType="num">
                                      <p:cBhvr additive="base">
                                        <p:cTn id="62"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63"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64" fill="hold" nodeType="clickPar">
                      <p:stCondLst>
                        <p:cond delay="indefinite"/>
                      </p:stCondLst>
                      <p:childTnLst>
                        <p:par>
                          <p:cTn id="65" fill="hold" nodeType="withGroup">
                            <p:stCondLst>
                              <p:cond delay="0"/>
                            </p:stCondLst>
                            <p:childTnLst>
                              <p:par>
                                <p:cTn id="66" presetID="2" presetClass="entr" presetSubtype="4" fill="hold" nodeType="clickEffect">
                                  <p:stCondLst>
                                    <p:cond delay="0"/>
                                  </p:stCondLst>
                                  <p:childTnLst>
                                    <p:set>
                                      <p:cBhvr>
                                        <p:cTn id="67" dur="1" fill="hold">
                                          <p:stCondLst>
                                            <p:cond delay="0"/>
                                          </p:stCondLst>
                                        </p:cTn>
                                        <p:tgtEl>
                                          <p:spTgt spid="5">
                                            <p:txEl>
                                              <p:pRg st="8" end="8"/>
                                            </p:txEl>
                                          </p:spTgt>
                                        </p:tgtEl>
                                        <p:attrNameLst>
                                          <p:attrName>style.visibility</p:attrName>
                                        </p:attrNameLst>
                                      </p:cBhvr>
                                      <p:to>
                                        <p:strVal val="visible"/>
                                      </p:to>
                                    </p:set>
                                    <p:anim calcmode="lin" valueType="num">
                                      <p:cBhvr additive="base">
                                        <p:cTn id="68"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69"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70" fill="hold" nodeType="clickPar">
                      <p:stCondLst>
                        <p:cond delay="indefinite"/>
                      </p:stCondLst>
                      <p:childTnLst>
                        <p:par>
                          <p:cTn id="71" fill="hold" nodeType="withGroup">
                            <p:stCondLst>
                              <p:cond delay="0"/>
                            </p:stCondLst>
                            <p:childTnLst>
                              <p:par>
                                <p:cTn id="72" presetID="2" presetClass="entr" presetSubtype="4" fill="hold" nodeType="clickEffect">
                                  <p:stCondLst>
                                    <p:cond delay="0"/>
                                  </p:stCondLst>
                                  <p:childTnLst>
                                    <p:set>
                                      <p:cBhvr>
                                        <p:cTn id="73" dur="1" fill="hold">
                                          <p:stCondLst>
                                            <p:cond delay="0"/>
                                          </p:stCondLst>
                                        </p:cTn>
                                        <p:tgtEl>
                                          <p:spTgt spid="5">
                                            <p:txEl>
                                              <p:pRg st="9" end="9"/>
                                            </p:txEl>
                                          </p:spTgt>
                                        </p:tgtEl>
                                        <p:attrNameLst>
                                          <p:attrName>style.visibility</p:attrName>
                                        </p:attrNameLst>
                                      </p:cBhvr>
                                      <p:to>
                                        <p:strVal val="visible"/>
                                      </p:to>
                                    </p:set>
                                    <p:anim calcmode="lin" valueType="num">
                                      <p:cBhvr additive="base">
                                        <p:cTn id="74"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75"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76" fill="hold" nodeType="clickPar">
                      <p:stCondLst>
                        <p:cond delay="indefinite"/>
                      </p:stCondLst>
                      <p:childTnLst>
                        <p:par>
                          <p:cTn id="77" fill="hold" nodeType="withGroup">
                            <p:stCondLst>
                              <p:cond delay="0"/>
                            </p:stCondLst>
                            <p:childTnLst>
                              <p:par>
                                <p:cTn id="78" presetID="2" presetClass="entr" presetSubtype="4" fill="hold" nodeType="clickEffect">
                                  <p:stCondLst>
                                    <p:cond delay="0"/>
                                  </p:stCondLst>
                                  <p:childTnLst>
                                    <p:set>
                                      <p:cBhvr>
                                        <p:cTn id="79" dur="1" fill="hold">
                                          <p:stCondLst>
                                            <p:cond delay="0"/>
                                          </p:stCondLst>
                                        </p:cTn>
                                        <p:tgtEl>
                                          <p:spTgt spid="5">
                                            <p:txEl>
                                              <p:pRg st="10" end="10"/>
                                            </p:txEl>
                                          </p:spTgt>
                                        </p:tgtEl>
                                        <p:attrNameLst>
                                          <p:attrName>style.visibility</p:attrName>
                                        </p:attrNameLst>
                                      </p:cBhvr>
                                      <p:to>
                                        <p:strVal val="visible"/>
                                      </p:to>
                                    </p:set>
                                    <p:anim calcmode="lin" valueType="num">
                                      <p:cBhvr additive="base">
                                        <p:cTn id="80"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81"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82" fill="hold" nodeType="clickPar">
                      <p:stCondLst>
                        <p:cond delay="indefinite"/>
                      </p:stCondLst>
                      <p:childTnLst>
                        <p:par>
                          <p:cTn id="83" fill="hold" nodeType="withGroup">
                            <p:stCondLst>
                              <p:cond delay="0"/>
                            </p:stCondLst>
                            <p:childTnLst>
                              <p:par>
                                <p:cTn id="84" presetID="2" presetClass="entr" presetSubtype="4" fill="hold" nodeType="clickEffect">
                                  <p:stCondLst>
                                    <p:cond delay="0"/>
                                  </p:stCondLst>
                                  <p:childTnLst>
                                    <p:set>
                                      <p:cBhvr>
                                        <p:cTn id="85" dur="1" fill="hold">
                                          <p:stCondLst>
                                            <p:cond delay="0"/>
                                          </p:stCondLst>
                                        </p:cTn>
                                        <p:tgtEl>
                                          <p:spTgt spid="5">
                                            <p:txEl>
                                              <p:pRg st="11" end="11"/>
                                            </p:txEl>
                                          </p:spTgt>
                                        </p:tgtEl>
                                        <p:attrNameLst>
                                          <p:attrName>style.visibility</p:attrName>
                                        </p:attrNameLst>
                                      </p:cBhvr>
                                      <p:to>
                                        <p:strVal val="visible"/>
                                      </p:to>
                                    </p:set>
                                    <p:anim calcmode="lin" valueType="num">
                                      <p:cBhvr additive="base">
                                        <p:cTn id="86"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87"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ntr" presetSubtype="4" fill="hold" nodeType="clickEffect">
                                  <p:stCondLst>
                                    <p:cond delay="0"/>
                                  </p:stCondLst>
                                  <p:childTnLst>
                                    <p:set>
                                      <p:cBhvr>
                                        <p:cTn id="91" dur="1" fill="hold">
                                          <p:stCondLst>
                                            <p:cond delay="0"/>
                                          </p:stCondLst>
                                        </p:cTn>
                                        <p:tgtEl>
                                          <p:spTgt spid="5">
                                            <p:txEl>
                                              <p:pRg st="12" end="12"/>
                                            </p:txEl>
                                          </p:spTgt>
                                        </p:tgtEl>
                                        <p:attrNameLst>
                                          <p:attrName>style.visibility</p:attrName>
                                        </p:attrNameLst>
                                      </p:cBhvr>
                                      <p:to>
                                        <p:strVal val="visible"/>
                                      </p:to>
                                    </p:set>
                                    <p:anim calcmode="lin" valueType="num">
                                      <p:cBhvr additive="base">
                                        <p:cTn id="92" dur="500" fill="hold"/>
                                        <p:tgtEl>
                                          <p:spTgt spid="5">
                                            <p:txEl>
                                              <p:pRg st="12" end="12"/>
                                            </p:txEl>
                                          </p:spTgt>
                                        </p:tgtEl>
                                        <p:attrNameLst>
                                          <p:attrName>ppt_x</p:attrName>
                                        </p:attrNameLst>
                                      </p:cBhvr>
                                      <p:tavLst>
                                        <p:tav tm="0">
                                          <p:val>
                                            <p:strVal val="#ppt_x"/>
                                          </p:val>
                                        </p:tav>
                                        <p:tav tm="100000">
                                          <p:val>
                                            <p:strVal val="#ppt_x"/>
                                          </p:val>
                                        </p:tav>
                                      </p:tavLst>
                                    </p:anim>
                                    <p:anim calcmode="lin" valueType="num">
                                      <p:cBhvr additive="base">
                                        <p:cTn id="93" dur="500" fill="hold"/>
                                        <p:tgtEl>
                                          <p:spTgt spid="5">
                                            <p:txEl>
                                              <p:pRg st="12" end="12"/>
                                            </p:txEl>
                                          </p:spTgt>
                                        </p:tgtEl>
                                        <p:attrNameLst>
                                          <p:attrName>ppt_y</p:attrName>
                                        </p:attrNameLst>
                                      </p:cBhvr>
                                      <p:tavLst>
                                        <p:tav tm="0">
                                          <p:val>
                                            <p:strVal val="1+#ppt_h/2"/>
                                          </p:val>
                                        </p:tav>
                                        <p:tav tm="100000">
                                          <p:val>
                                            <p:strVal val="#ppt_y"/>
                                          </p:val>
                                        </p:tav>
                                      </p:tavLst>
                                    </p:anim>
                                  </p:childTnLst>
                                </p:cTn>
                              </p:par>
                            </p:childTnLst>
                          </p:cTn>
                        </p:par>
                      </p:childTnLst>
                    </p:cTn>
                  </p:par>
                  <p:par>
                    <p:cTn id="94" fill="hold" nodeType="clickPar">
                      <p:stCondLst>
                        <p:cond delay="indefinite"/>
                      </p:stCondLst>
                      <p:childTnLst>
                        <p:par>
                          <p:cTn id="95" fill="hold" nodeType="withGroup">
                            <p:stCondLst>
                              <p:cond delay="0"/>
                            </p:stCondLst>
                            <p:childTnLst>
                              <p:par>
                                <p:cTn id="96" presetID="2" presetClass="entr" presetSubtype="4" fill="hold" nodeType="clickEffect">
                                  <p:stCondLst>
                                    <p:cond delay="0"/>
                                  </p:stCondLst>
                                  <p:childTnLst>
                                    <p:set>
                                      <p:cBhvr>
                                        <p:cTn id="97" dur="1" fill="hold">
                                          <p:stCondLst>
                                            <p:cond delay="0"/>
                                          </p:stCondLst>
                                        </p:cTn>
                                        <p:tgtEl>
                                          <p:spTgt spid="5">
                                            <p:txEl>
                                              <p:pRg st="13" end="13"/>
                                            </p:txEl>
                                          </p:spTgt>
                                        </p:tgtEl>
                                        <p:attrNameLst>
                                          <p:attrName>style.visibility</p:attrName>
                                        </p:attrNameLst>
                                      </p:cBhvr>
                                      <p:to>
                                        <p:strVal val="visible"/>
                                      </p:to>
                                    </p:set>
                                    <p:anim calcmode="lin" valueType="num">
                                      <p:cBhvr additive="base">
                                        <p:cTn id="98" dur="500" fill="hold"/>
                                        <p:tgtEl>
                                          <p:spTgt spid="5">
                                            <p:txEl>
                                              <p:pRg st="13" end="13"/>
                                            </p:txEl>
                                          </p:spTgt>
                                        </p:tgtEl>
                                        <p:attrNameLst>
                                          <p:attrName>ppt_x</p:attrName>
                                        </p:attrNameLst>
                                      </p:cBhvr>
                                      <p:tavLst>
                                        <p:tav tm="0">
                                          <p:val>
                                            <p:strVal val="#ppt_x"/>
                                          </p:val>
                                        </p:tav>
                                        <p:tav tm="100000">
                                          <p:val>
                                            <p:strVal val="#ppt_x"/>
                                          </p:val>
                                        </p:tav>
                                      </p:tavLst>
                                    </p:anim>
                                    <p:anim calcmode="lin" valueType="num">
                                      <p:cBhvr additive="base">
                                        <p:cTn id="99" dur="500" fill="hold"/>
                                        <p:tgtEl>
                                          <p:spTgt spid="5">
                                            <p:txEl>
                                              <p:pRg st="13" end="13"/>
                                            </p:txEl>
                                          </p:spTgt>
                                        </p:tgtEl>
                                        <p:attrNameLst>
                                          <p:attrName>ppt_y</p:attrName>
                                        </p:attrNameLst>
                                      </p:cBhvr>
                                      <p:tavLst>
                                        <p:tav tm="0">
                                          <p:val>
                                            <p:strVal val="1+#ppt_h/2"/>
                                          </p:val>
                                        </p:tav>
                                        <p:tav tm="100000">
                                          <p:val>
                                            <p:strVal val="#ppt_y"/>
                                          </p:val>
                                        </p:tav>
                                      </p:tavLst>
                                    </p:anim>
                                  </p:childTnLst>
                                </p:cTn>
                              </p:par>
                            </p:childTnLst>
                          </p:cTn>
                        </p:par>
                      </p:childTnLst>
                    </p:cTn>
                  </p:par>
                  <p:par>
                    <p:cTn id="100" fill="hold" nodeType="clickPar">
                      <p:stCondLst>
                        <p:cond delay="indefinite"/>
                      </p:stCondLst>
                      <p:childTnLst>
                        <p:par>
                          <p:cTn id="101" fill="hold" nodeType="withGroup">
                            <p:stCondLst>
                              <p:cond delay="0"/>
                            </p:stCondLst>
                            <p:childTnLst>
                              <p:par>
                                <p:cTn id="102" presetID="9" presetClass="exit" presetSubtype="0" fill="hold" grpId="0" nodeType="clickEffect">
                                  <p:stCondLst>
                                    <p:cond delay="0"/>
                                  </p:stCondLst>
                                  <p:childTnLst>
                                    <p:animEffect transition="out" filter="dissolve">
                                      <p:cBhvr>
                                        <p:cTn id="103" dur="500"/>
                                        <p:tgtEl>
                                          <p:spTgt spid="5">
                                            <p:txEl>
                                              <p:pRg st="0" end="0"/>
                                            </p:txEl>
                                          </p:spTgt>
                                        </p:tgtEl>
                                      </p:cBhvr>
                                    </p:animEffect>
                                    <p:set>
                                      <p:cBhvr>
                                        <p:cTn id="104" dur="1" fill="hold">
                                          <p:stCondLst>
                                            <p:cond delay="499"/>
                                          </p:stCondLst>
                                        </p:cTn>
                                        <p:tgtEl>
                                          <p:spTgt spid="5">
                                            <p:txEl>
                                              <p:pRg st="0" end="0"/>
                                            </p:txEl>
                                          </p:spTgt>
                                        </p:tgtEl>
                                        <p:attrNameLst>
                                          <p:attrName>style.visibility</p:attrName>
                                        </p:attrNameLst>
                                      </p:cBhvr>
                                      <p:to>
                                        <p:strVal val="hidden"/>
                                      </p:to>
                                    </p:set>
                                  </p:childTnLst>
                                </p:cTn>
                              </p:par>
                              <p:par>
                                <p:cTn id="105" presetID="9" presetClass="exit" presetSubtype="0" fill="hold" grpId="0" nodeType="withEffect">
                                  <p:stCondLst>
                                    <p:cond delay="0"/>
                                  </p:stCondLst>
                                  <p:childTnLst>
                                    <p:animEffect transition="out" filter="dissolve">
                                      <p:cBhvr>
                                        <p:cTn id="106" dur="500"/>
                                        <p:tgtEl>
                                          <p:spTgt spid="5">
                                            <p:txEl>
                                              <p:pRg st="1" end="1"/>
                                            </p:txEl>
                                          </p:spTgt>
                                        </p:tgtEl>
                                      </p:cBhvr>
                                    </p:animEffect>
                                    <p:set>
                                      <p:cBhvr>
                                        <p:cTn id="107" dur="1" fill="hold">
                                          <p:stCondLst>
                                            <p:cond delay="499"/>
                                          </p:stCondLst>
                                        </p:cTn>
                                        <p:tgtEl>
                                          <p:spTgt spid="5">
                                            <p:txEl>
                                              <p:pRg st="1" end="1"/>
                                            </p:txEl>
                                          </p:spTgt>
                                        </p:tgtEl>
                                        <p:attrNameLst>
                                          <p:attrName>style.visibility</p:attrName>
                                        </p:attrNameLst>
                                      </p:cBhvr>
                                      <p:to>
                                        <p:strVal val="hidden"/>
                                      </p:to>
                                    </p:set>
                                  </p:childTnLst>
                                </p:cTn>
                              </p:par>
                              <p:par>
                                <p:cTn id="108" presetID="9" presetClass="exit" presetSubtype="0" fill="hold" grpId="0" nodeType="withEffect">
                                  <p:stCondLst>
                                    <p:cond delay="0"/>
                                  </p:stCondLst>
                                  <p:childTnLst>
                                    <p:animEffect transition="out" filter="dissolve">
                                      <p:cBhvr>
                                        <p:cTn id="109" dur="500"/>
                                        <p:tgtEl>
                                          <p:spTgt spid="5">
                                            <p:txEl>
                                              <p:pRg st="2" end="2"/>
                                            </p:txEl>
                                          </p:spTgt>
                                        </p:tgtEl>
                                      </p:cBhvr>
                                    </p:animEffect>
                                    <p:set>
                                      <p:cBhvr>
                                        <p:cTn id="110" dur="1" fill="hold">
                                          <p:stCondLst>
                                            <p:cond delay="499"/>
                                          </p:stCondLst>
                                        </p:cTn>
                                        <p:tgtEl>
                                          <p:spTgt spid="5">
                                            <p:txEl>
                                              <p:pRg st="2" end="2"/>
                                            </p:txEl>
                                          </p:spTgt>
                                        </p:tgtEl>
                                        <p:attrNameLst>
                                          <p:attrName>style.visibility</p:attrName>
                                        </p:attrNameLst>
                                      </p:cBhvr>
                                      <p:to>
                                        <p:strVal val="hidden"/>
                                      </p:to>
                                    </p:set>
                                  </p:childTnLst>
                                </p:cTn>
                              </p:par>
                              <p:par>
                                <p:cTn id="111" presetID="9" presetClass="exit" presetSubtype="0" fill="hold" grpId="0" nodeType="withEffect">
                                  <p:stCondLst>
                                    <p:cond delay="0"/>
                                  </p:stCondLst>
                                  <p:childTnLst>
                                    <p:animEffect transition="out" filter="dissolve">
                                      <p:cBhvr>
                                        <p:cTn id="112" dur="500"/>
                                        <p:tgtEl>
                                          <p:spTgt spid="5">
                                            <p:txEl>
                                              <p:pRg st="3" end="3"/>
                                            </p:txEl>
                                          </p:spTgt>
                                        </p:tgtEl>
                                      </p:cBhvr>
                                    </p:animEffect>
                                    <p:set>
                                      <p:cBhvr>
                                        <p:cTn id="113" dur="1" fill="hold">
                                          <p:stCondLst>
                                            <p:cond delay="499"/>
                                          </p:stCondLst>
                                        </p:cTn>
                                        <p:tgtEl>
                                          <p:spTgt spid="5">
                                            <p:txEl>
                                              <p:pRg st="3" end="3"/>
                                            </p:txEl>
                                          </p:spTgt>
                                        </p:tgtEl>
                                        <p:attrNameLst>
                                          <p:attrName>style.visibility</p:attrName>
                                        </p:attrNameLst>
                                      </p:cBhvr>
                                      <p:to>
                                        <p:strVal val="hidden"/>
                                      </p:to>
                                    </p:set>
                                  </p:childTnLst>
                                </p:cTn>
                              </p:par>
                              <p:par>
                                <p:cTn id="114" presetID="9" presetClass="exit" presetSubtype="0" fill="hold" grpId="0" nodeType="withEffect">
                                  <p:stCondLst>
                                    <p:cond delay="0"/>
                                  </p:stCondLst>
                                  <p:childTnLst>
                                    <p:animEffect transition="out" filter="dissolve">
                                      <p:cBhvr>
                                        <p:cTn id="115" dur="500"/>
                                        <p:tgtEl>
                                          <p:spTgt spid="5">
                                            <p:txEl>
                                              <p:pRg st="4" end="4"/>
                                            </p:txEl>
                                          </p:spTgt>
                                        </p:tgtEl>
                                      </p:cBhvr>
                                    </p:animEffect>
                                    <p:set>
                                      <p:cBhvr>
                                        <p:cTn id="116" dur="1" fill="hold">
                                          <p:stCondLst>
                                            <p:cond delay="499"/>
                                          </p:stCondLst>
                                        </p:cTn>
                                        <p:tgtEl>
                                          <p:spTgt spid="5">
                                            <p:txEl>
                                              <p:pRg st="4" end="4"/>
                                            </p:txEl>
                                          </p:spTgt>
                                        </p:tgtEl>
                                        <p:attrNameLst>
                                          <p:attrName>style.visibility</p:attrName>
                                        </p:attrNameLst>
                                      </p:cBhvr>
                                      <p:to>
                                        <p:strVal val="hidden"/>
                                      </p:to>
                                    </p:set>
                                  </p:childTnLst>
                                </p:cTn>
                              </p:par>
                              <p:par>
                                <p:cTn id="117" presetID="9" presetClass="exit" presetSubtype="0" fill="hold" grpId="0" nodeType="withEffect">
                                  <p:stCondLst>
                                    <p:cond delay="0"/>
                                  </p:stCondLst>
                                  <p:childTnLst>
                                    <p:animEffect transition="out" filter="dissolve">
                                      <p:cBhvr>
                                        <p:cTn id="118" dur="500"/>
                                        <p:tgtEl>
                                          <p:spTgt spid="5">
                                            <p:txEl>
                                              <p:pRg st="5" end="5"/>
                                            </p:txEl>
                                          </p:spTgt>
                                        </p:tgtEl>
                                      </p:cBhvr>
                                    </p:animEffect>
                                    <p:set>
                                      <p:cBhvr>
                                        <p:cTn id="119" dur="1" fill="hold">
                                          <p:stCondLst>
                                            <p:cond delay="499"/>
                                          </p:stCondLst>
                                        </p:cTn>
                                        <p:tgtEl>
                                          <p:spTgt spid="5">
                                            <p:txEl>
                                              <p:pRg st="5" end="5"/>
                                            </p:txEl>
                                          </p:spTgt>
                                        </p:tgtEl>
                                        <p:attrNameLst>
                                          <p:attrName>style.visibility</p:attrName>
                                        </p:attrNameLst>
                                      </p:cBhvr>
                                      <p:to>
                                        <p:strVal val="hidden"/>
                                      </p:to>
                                    </p:set>
                                  </p:childTnLst>
                                </p:cTn>
                              </p:par>
                              <p:par>
                                <p:cTn id="120" presetID="9" presetClass="exit" presetSubtype="0" fill="hold" grpId="0" nodeType="withEffect">
                                  <p:stCondLst>
                                    <p:cond delay="0"/>
                                  </p:stCondLst>
                                  <p:childTnLst>
                                    <p:animEffect transition="out" filter="dissolve">
                                      <p:cBhvr>
                                        <p:cTn id="121" dur="500"/>
                                        <p:tgtEl>
                                          <p:spTgt spid="5">
                                            <p:txEl>
                                              <p:pRg st="6" end="6"/>
                                            </p:txEl>
                                          </p:spTgt>
                                        </p:tgtEl>
                                      </p:cBhvr>
                                    </p:animEffect>
                                    <p:set>
                                      <p:cBhvr>
                                        <p:cTn id="122" dur="1" fill="hold">
                                          <p:stCondLst>
                                            <p:cond delay="499"/>
                                          </p:stCondLst>
                                        </p:cTn>
                                        <p:tgtEl>
                                          <p:spTgt spid="5">
                                            <p:txEl>
                                              <p:pRg st="6" end="6"/>
                                            </p:txEl>
                                          </p:spTgt>
                                        </p:tgtEl>
                                        <p:attrNameLst>
                                          <p:attrName>style.visibility</p:attrName>
                                        </p:attrNameLst>
                                      </p:cBhvr>
                                      <p:to>
                                        <p:strVal val="hidden"/>
                                      </p:to>
                                    </p:set>
                                  </p:childTnLst>
                                </p:cTn>
                              </p:par>
                              <p:par>
                                <p:cTn id="123" presetID="9" presetClass="exit" presetSubtype="0" fill="hold" grpId="0" nodeType="withEffect">
                                  <p:stCondLst>
                                    <p:cond delay="0"/>
                                  </p:stCondLst>
                                  <p:childTnLst>
                                    <p:animEffect transition="out" filter="dissolve">
                                      <p:cBhvr>
                                        <p:cTn id="124" dur="500"/>
                                        <p:tgtEl>
                                          <p:spTgt spid="5">
                                            <p:txEl>
                                              <p:pRg st="7" end="7"/>
                                            </p:txEl>
                                          </p:spTgt>
                                        </p:tgtEl>
                                      </p:cBhvr>
                                    </p:animEffect>
                                    <p:set>
                                      <p:cBhvr>
                                        <p:cTn id="125" dur="1" fill="hold">
                                          <p:stCondLst>
                                            <p:cond delay="499"/>
                                          </p:stCondLst>
                                        </p:cTn>
                                        <p:tgtEl>
                                          <p:spTgt spid="5">
                                            <p:txEl>
                                              <p:pRg st="7" end="7"/>
                                            </p:txEl>
                                          </p:spTgt>
                                        </p:tgtEl>
                                        <p:attrNameLst>
                                          <p:attrName>style.visibility</p:attrName>
                                        </p:attrNameLst>
                                      </p:cBhvr>
                                      <p:to>
                                        <p:strVal val="hidden"/>
                                      </p:to>
                                    </p:set>
                                  </p:childTnLst>
                                </p:cTn>
                              </p:par>
                              <p:par>
                                <p:cTn id="126" presetID="9" presetClass="exit" presetSubtype="0" fill="hold" grpId="0" nodeType="withEffect">
                                  <p:stCondLst>
                                    <p:cond delay="0"/>
                                  </p:stCondLst>
                                  <p:childTnLst>
                                    <p:animEffect transition="out" filter="dissolve">
                                      <p:cBhvr>
                                        <p:cTn id="127" dur="500"/>
                                        <p:tgtEl>
                                          <p:spTgt spid="5">
                                            <p:txEl>
                                              <p:pRg st="8" end="8"/>
                                            </p:txEl>
                                          </p:spTgt>
                                        </p:tgtEl>
                                      </p:cBhvr>
                                    </p:animEffect>
                                    <p:set>
                                      <p:cBhvr>
                                        <p:cTn id="128" dur="1" fill="hold">
                                          <p:stCondLst>
                                            <p:cond delay="499"/>
                                          </p:stCondLst>
                                        </p:cTn>
                                        <p:tgtEl>
                                          <p:spTgt spid="5">
                                            <p:txEl>
                                              <p:pRg st="8" end="8"/>
                                            </p:txEl>
                                          </p:spTgt>
                                        </p:tgtEl>
                                        <p:attrNameLst>
                                          <p:attrName>style.visibility</p:attrName>
                                        </p:attrNameLst>
                                      </p:cBhvr>
                                      <p:to>
                                        <p:strVal val="hidden"/>
                                      </p:to>
                                    </p:set>
                                  </p:childTnLst>
                                </p:cTn>
                              </p:par>
                              <p:par>
                                <p:cTn id="129" presetID="9" presetClass="exit" presetSubtype="0" fill="hold" grpId="0" nodeType="withEffect">
                                  <p:stCondLst>
                                    <p:cond delay="0"/>
                                  </p:stCondLst>
                                  <p:childTnLst>
                                    <p:animEffect transition="out" filter="dissolve">
                                      <p:cBhvr>
                                        <p:cTn id="130" dur="500"/>
                                        <p:tgtEl>
                                          <p:spTgt spid="5">
                                            <p:txEl>
                                              <p:pRg st="9" end="9"/>
                                            </p:txEl>
                                          </p:spTgt>
                                        </p:tgtEl>
                                      </p:cBhvr>
                                    </p:animEffect>
                                    <p:set>
                                      <p:cBhvr>
                                        <p:cTn id="131" dur="1" fill="hold">
                                          <p:stCondLst>
                                            <p:cond delay="499"/>
                                          </p:stCondLst>
                                        </p:cTn>
                                        <p:tgtEl>
                                          <p:spTgt spid="5">
                                            <p:txEl>
                                              <p:pRg st="9" end="9"/>
                                            </p:txEl>
                                          </p:spTgt>
                                        </p:tgtEl>
                                        <p:attrNameLst>
                                          <p:attrName>style.visibility</p:attrName>
                                        </p:attrNameLst>
                                      </p:cBhvr>
                                      <p:to>
                                        <p:strVal val="hidden"/>
                                      </p:to>
                                    </p:set>
                                  </p:childTnLst>
                                </p:cTn>
                              </p:par>
                              <p:par>
                                <p:cTn id="132" presetID="9" presetClass="exit" presetSubtype="0" fill="hold" grpId="0" nodeType="withEffect">
                                  <p:stCondLst>
                                    <p:cond delay="0"/>
                                  </p:stCondLst>
                                  <p:childTnLst>
                                    <p:animEffect transition="out" filter="dissolve">
                                      <p:cBhvr>
                                        <p:cTn id="133" dur="500"/>
                                        <p:tgtEl>
                                          <p:spTgt spid="5">
                                            <p:txEl>
                                              <p:pRg st="10" end="10"/>
                                            </p:txEl>
                                          </p:spTgt>
                                        </p:tgtEl>
                                      </p:cBhvr>
                                    </p:animEffect>
                                    <p:set>
                                      <p:cBhvr>
                                        <p:cTn id="134" dur="1" fill="hold">
                                          <p:stCondLst>
                                            <p:cond delay="499"/>
                                          </p:stCondLst>
                                        </p:cTn>
                                        <p:tgtEl>
                                          <p:spTgt spid="5">
                                            <p:txEl>
                                              <p:pRg st="10" end="10"/>
                                            </p:txEl>
                                          </p:spTgt>
                                        </p:tgtEl>
                                        <p:attrNameLst>
                                          <p:attrName>style.visibility</p:attrName>
                                        </p:attrNameLst>
                                      </p:cBhvr>
                                      <p:to>
                                        <p:strVal val="hidden"/>
                                      </p:to>
                                    </p:set>
                                  </p:childTnLst>
                                </p:cTn>
                              </p:par>
                              <p:par>
                                <p:cTn id="135" presetID="9" presetClass="exit" presetSubtype="0" fill="hold" grpId="0" nodeType="withEffect">
                                  <p:stCondLst>
                                    <p:cond delay="0"/>
                                  </p:stCondLst>
                                  <p:childTnLst>
                                    <p:animEffect transition="out" filter="dissolve">
                                      <p:cBhvr>
                                        <p:cTn id="136" dur="500"/>
                                        <p:tgtEl>
                                          <p:spTgt spid="5">
                                            <p:txEl>
                                              <p:pRg st="11" end="11"/>
                                            </p:txEl>
                                          </p:spTgt>
                                        </p:tgtEl>
                                      </p:cBhvr>
                                    </p:animEffect>
                                    <p:set>
                                      <p:cBhvr>
                                        <p:cTn id="137" dur="1" fill="hold">
                                          <p:stCondLst>
                                            <p:cond delay="499"/>
                                          </p:stCondLst>
                                        </p:cTn>
                                        <p:tgtEl>
                                          <p:spTgt spid="5">
                                            <p:txEl>
                                              <p:pRg st="11" end="11"/>
                                            </p:txEl>
                                          </p:spTgt>
                                        </p:tgtEl>
                                        <p:attrNameLst>
                                          <p:attrName>style.visibility</p:attrName>
                                        </p:attrNameLst>
                                      </p:cBhvr>
                                      <p:to>
                                        <p:strVal val="hidden"/>
                                      </p:to>
                                    </p:set>
                                  </p:childTnLst>
                                </p:cTn>
                              </p:par>
                              <p:par>
                                <p:cTn id="138" presetID="9" presetClass="exit" presetSubtype="0" fill="hold" grpId="0" nodeType="withEffect">
                                  <p:stCondLst>
                                    <p:cond delay="0"/>
                                  </p:stCondLst>
                                  <p:childTnLst>
                                    <p:animEffect transition="out" filter="dissolve">
                                      <p:cBhvr>
                                        <p:cTn id="139" dur="500"/>
                                        <p:tgtEl>
                                          <p:spTgt spid="5">
                                            <p:txEl>
                                              <p:pRg st="12" end="12"/>
                                            </p:txEl>
                                          </p:spTgt>
                                        </p:tgtEl>
                                      </p:cBhvr>
                                    </p:animEffect>
                                    <p:set>
                                      <p:cBhvr>
                                        <p:cTn id="140" dur="1" fill="hold">
                                          <p:stCondLst>
                                            <p:cond delay="499"/>
                                          </p:stCondLst>
                                        </p:cTn>
                                        <p:tgtEl>
                                          <p:spTgt spid="5">
                                            <p:txEl>
                                              <p:pRg st="12" end="12"/>
                                            </p:txEl>
                                          </p:spTgt>
                                        </p:tgtEl>
                                        <p:attrNameLst>
                                          <p:attrName>style.visibility</p:attrName>
                                        </p:attrNameLst>
                                      </p:cBhvr>
                                      <p:to>
                                        <p:strVal val="hidden"/>
                                      </p:to>
                                    </p:set>
                                  </p:childTnLst>
                                </p:cTn>
                              </p:par>
                              <p:par>
                                <p:cTn id="141" presetID="9" presetClass="exit" presetSubtype="0" fill="hold" grpId="0" nodeType="withEffect">
                                  <p:stCondLst>
                                    <p:cond delay="0"/>
                                  </p:stCondLst>
                                  <p:childTnLst>
                                    <p:animEffect transition="out" filter="dissolve">
                                      <p:cBhvr>
                                        <p:cTn id="142" dur="500"/>
                                        <p:tgtEl>
                                          <p:spTgt spid="5">
                                            <p:txEl>
                                              <p:pRg st="13" end="13"/>
                                            </p:txEl>
                                          </p:spTgt>
                                        </p:tgtEl>
                                      </p:cBhvr>
                                    </p:animEffect>
                                    <p:set>
                                      <p:cBhvr>
                                        <p:cTn id="143" dur="1" fill="hold">
                                          <p:stCondLst>
                                            <p:cond delay="499"/>
                                          </p:stCondLst>
                                        </p:cTn>
                                        <p:tgtEl>
                                          <p:spTgt spid="5">
                                            <p:txEl>
                                              <p:pRg st="13" end="13"/>
                                            </p:txEl>
                                          </p:spTgt>
                                        </p:tgtEl>
                                        <p:attrNameLst>
                                          <p:attrName>style.visibility</p:attrName>
                                        </p:attrNameLst>
                                      </p:cBhvr>
                                      <p:to>
                                        <p:strVal val="hidden"/>
                                      </p:to>
                                    </p:set>
                                  </p:childTnLst>
                                </p:cTn>
                              </p:par>
                              <p:par>
                                <p:cTn id="144" presetID="3" presetClass="exit" presetSubtype="10" fill="hold" nodeType="withEffect">
                                  <p:stCondLst>
                                    <p:cond delay="0"/>
                                  </p:stCondLst>
                                  <p:childTnLst>
                                    <p:animEffect transition="out" filter="blinds(horizontal)">
                                      <p:cBhvr>
                                        <p:cTn id="145" dur="500"/>
                                        <p:tgtEl>
                                          <p:spTgt spid="50178"/>
                                        </p:tgtEl>
                                      </p:cBhvr>
                                    </p:animEffect>
                                    <p:set>
                                      <p:cBhvr>
                                        <p:cTn id="146" dur="1" fill="hold">
                                          <p:stCondLst>
                                            <p:cond delay="499"/>
                                          </p:stCondLst>
                                        </p:cTn>
                                        <p:tgtEl>
                                          <p:spTgt spid="50178"/>
                                        </p:tgtEl>
                                        <p:attrNameLst>
                                          <p:attrName>style.visibility</p:attrName>
                                        </p:attrNameLst>
                                      </p:cBhvr>
                                      <p:to>
                                        <p:strVal val="hidden"/>
                                      </p:to>
                                    </p:set>
                                  </p:childTnLst>
                                </p:cTn>
                              </p:par>
                            </p:childTnLst>
                          </p:cTn>
                        </p:par>
                      </p:childTnLst>
                    </p:cTn>
                  </p:par>
                  <p:par>
                    <p:cTn id="147" fill="hold" nodeType="clickPar">
                      <p:stCondLst>
                        <p:cond delay="indefinite"/>
                      </p:stCondLst>
                      <p:childTnLst>
                        <p:par>
                          <p:cTn id="148" fill="hold" nodeType="withGroup">
                            <p:stCondLst>
                              <p:cond delay="0"/>
                            </p:stCondLst>
                            <p:childTnLst>
                              <p:par>
                                <p:cTn id="149" presetID="13" presetClass="entr" presetSubtype="16" fill="hold" grpId="0" nodeType="clickEffect">
                                  <p:stCondLst>
                                    <p:cond delay="0"/>
                                  </p:stCondLst>
                                  <p:childTnLst>
                                    <p:set>
                                      <p:cBhvr>
                                        <p:cTn id="150" dur="1" fill="hold">
                                          <p:stCondLst>
                                            <p:cond delay="0"/>
                                          </p:stCondLst>
                                        </p:cTn>
                                        <p:tgtEl>
                                          <p:spTgt spid="7"/>
                                        </p:tgtEl>
                                        <p:attrNameLst>
                                          <p:attrName>style.visibility</p:attrName>
                                        </p:attrNameLst>
                                      </p:cBhvr>
                                      <p:to>
                                        <p:strVal val="visible"/>
                                      </p:to>
                                    </p:set>
                                    <p:animEffect transition="in" filter="plus(in)">
                                      <p:cBhvr>
                                        <p:cTn id="151" dur="2000"/>
                                        <p:tgtEl>
                                          <p:spTgt spid="7"/>
                                        </p:tgtEl>
                                      </p:cBhvr>
                                    </p:animEffect>
                                  </p:childTnLst>
                                </p:cTn>
                              </p:par>
                            </p:childTnLst>
                          </p:cTn>
                        </p:par>
                      </p:childTnLst>
                    </p:cTn>
                  </p:par>
                  <p:par>
                    <p:cTn id="152" fill="hold" nodeType="clickPar">
                      <p:stCondLst>
                        <p:cond delay="indefinite"/>
                      </p:stCondLst>
                      <p:childTnLst>
                        <p:par>
                          <p:cTn id="153" fill="hold" nodeType="withGroup">
                            <p:stCondLst>
                              <p:cond delay="0"/>
                            </p:stCondLst>
                            <p:childTnLst>
                              <p:par>
                                <p:cTn id="154" presetID="9" presetClass="exit" presetSubtype="0" fill="hold" grpId="1" nodeType="clickEffect">
                                  <p:stCondLst>
                                    <p:cond delay="0"/>
                                  </p:stCondLst>
                                  <p:childTnLst>
                                    <p:animEffect transition="out" filter="dissolve">
                                      <p:cBhvr>
                                        <p:cTn id="155" dur="500"/>
                                        <p:tgtEl>
                                          <p:spTgt spid="7"/>
                                        </p:tgtEl>
                                      </p:cBhvr>
                                    </p:animEffect>
                                    <p:set>
                                      <p:cBhvr>
                                        <p:cTn id="156" dur="1" fill="hold">
                                          <p:stCondLst>
                                            <p:cond delay="499"/>
                                          </p:stCondLst>
                                        </p:cTn>
                                        <p:tgtEl>
                                          <p:spTgt spid="7"/>
                                        </p:tgtEl>
                                        <p:attrNameLst>
                                          <p:attrName>style.visibility</p:attrName>
                                        </p:attrNameLst>
                                      </p:cBhvr>
                                      <p:to>
                                        <p:strVal val="hidden"/>
                                      </p:to>
                                    </p:set>
                                  </p:childTnLst>
                                </p:cTn>
                              </p:par>
                              <p:par>
                                <p:cTn id="157" presetID="3" presetClass="entr" presetSubtype="10" fill="hold" nodeType="withEffect">
                                  <p:stCondLst>
                                    <p:cond delay="0"/>
                                  </p:stCondLst>
                                  <p:childTnLst>
                                    <p:set>
                                      <p:cBhvr>
                                        <p:cTn id="158" dur="1" fill="hold">
                                          <p:stCondLst>
                                            <p:cond delay="0"/>
                                          </p:stCondLst>
                                        </p:cTn>
                                        <p:tgtEl>
                                          <p:spTgt spid="50179"/>
                                        </p:tgtEl>
                                        <p:attrNameLst>
                                          <p:attrName>style.visibility</p:attrName>
                                        </p:attrNameLst>
                                      </p:cBhvr>
                                      <p:to>
                                        <p:strVal val="visible"/>
                                      </p:to>
                                    </p:set>
                                    <p:animEffect transition="in" filter="blinds(horizontal)">
                                      <p:cBhvr>
                                        <p:cTn id="159" dur="500"/>
                                        <p:tgtEl>
                                          <p:spTgt spid="50179"/>
                                        </p:tgtEl>
                                      </p:cBhvr>
                                    </p:animEffect>
                                  </p:childTnLst>
                                </p:cTn>
                              </p:par>
                              <p:par>
                                <p:cTn id="160" presetID="5" presetClass="entr" presetSubtype="10" fill="hold" nodeType="withEffect">
                                  <p:stCondLst>
                                    <p:cond delay="0"/>
                                  </p:stCondLst>
                                  <p:childTnLst>
                                    <p:set>
                                      <p:cBhvr>
                                        <p:cTn id="161" dur="1" fill="hold">
                                          <p:stCondLst>
                                            <p:cond delay="0"/>
                                          </p:stCondLst>
                                        </p:cTn>
                                        <p:tgtEl>
                                          <p:spTgt spid="3">
                                            <p:txEl>
                                              <p:pRg st="0" end="0"/>
                                            </p:txEl>
                                          </p:spTgt>
                                        </p:tgtEl>
                                        <p:attrNameLst>
                                          <p:attrName>style.visibility</p:attrName>
                                        </p:attrNameLst>
                                      </p:cBhvr>
                                      <p:to>
                                        <p:strVal val="visible"/>
                                      </p:to>
                                    </p:set>
                                    <p:animEffect transition="in" filter="checkerboard(across)">
                                      <p:cBhvr>
                                        <p:cTn id="162" dur="500"/>
                                        <p:tgtEl>
                                          <p:spTgt spid="3">
                                            <p:txEl>
                                              <p:pRg st="0" end="0"/>
                                            </p:txEl>
                                          </p:spTgt>
                                        </p:tgtEl>
                                      </p:cBhvr>
                                    </p:animEffect>
                                  </p:childTnLst>
                                </p:cTn>
                              </p:par>
                            </p:childTnLst>
                          </p:cTn>
                        </p:par>
                      </p:childTnLst>
                    </p:cTn>
                  </p:par>
                  <p:par>
                    <p:cTn id="163" fill="hold" nodeType="clickPar">
                      <p:stCondLst>
                        <p:cond delay="indefinite"/>
                      </p:stCondLst>
                      <p:childTnLst>
                        <p:par>
                          <p:cTn id="164" fill="hold" nodeType="withGroup">
                            <p:stCondLst>
                              <p:cond delay="0"/>
                            </p:stCondLst>
                            <p:childTnLst>
                              <p:par>
                                <p:cTn id="165" presetID="5" presetClass="entr" presetSubtype="10" fill="hold" nodeType="clickEffect">
                                  <p:stCondLst>
                                    <p:cond delay="0"/>
                                  </p:stCondLst>
                                  <p:childTnLst>
                                    <p:set>
                                      <p:cBhvr>
                                        <p:cTn id="166" dur="1" fill="hold">
                                          <p:stCondLst>
                                            <p:cond delay="0"/>
                                          </p:stCondLst>
                                        </p:cTn>
                                        <p:tgtEl>
                                          <p:spTgt spid="3">
                                            <p:txEl>
                                              <p:pRg st="1" end="1"/>
                                            </p:txEl>
                                          </p:spTgt>
                                        </p:tgtEl>
                                        <p:attrNameLst>
                                          <p:attrName>style.visibility</p:attrName>
                                        </p:attrNameLst>
                                      </p:cBhvr>
                                      <p:to>
                                        <p:strVal val="visible"/>
                                      </p:to>
                                    </p:set>
                                    <p:animEffect transition="in" filter="checkerboard(across)">
                                      <p:cBhvr>
                                        <p:cTn id="167" dur="500"/>
                                        <p:tgtEl>
                                          <p:spTgt spid="3">
                                            <p:txEl>
                                              <p:pRg st="1" end="1"/>
                                            </p:txEl>
                                          </p:spTgt>
                                        </p:tgtEl>
                                      </p:cBhvr>
                                    </p:animEffect>
                                  </p:childTnLst>
                                </p:cTn>
                              </p:par>
                            </p:childTnLst>
                          </p:cTn>
                        </p:par>
                      </p:childTnLst>
                    </p:cTn>
                  </p:par>
                  <p:par>
                    <p:cTn id="168" fill="hold" nodeType="clickPar">
                      <p:stCondLst>
                        <p:cond delay="indefinite"/>
                      </p:stCondLst>
                      <p:childTnLst>
                        <p:par>
                          <p:cTn id="169" fill="hold" nodeType="withGroup">
                            <p:stCondLst>
                              <p:cond delay="0"/>
                            </p:stCondLst>
                            <p:childTnLst>
                              <p:par>
                                <p:cTn id="170" presetID="5" presetClass="entr" presetSubtype="10" fill="hold" nodeType="clickEffect">
                                  <p:stCondLst>
                                    <p:cond delay="0"/>
                                  </p:stCondLst>
                                  <p:childTnLst>
                                    <p:set>
                                      <p:cBhvr>
                                        <p:cTn id="171" dur="1" fill="hold">
                                          <p:stCondLst>
                                            <p:cond delay="0"/>
                                          </p:stCondLst>
                                        </p:cTn>
                                        <p:tgtEl>
                                          <p:spTgt spid="3">
                                            <p:txEl>
                                              <p:pRg st="2" end="2"/>
                                            </p:txEl>
                                          </p:spTgt>
                                        </p:tgtEl>
                                        <p:attrNameLst>
                                          <p:attrName>style.visibility</p:attrName>
                                        </p:attrNameLst>
                                      </p:cBhvr>
                                      <p:to>
                                        <p:strVal val="visible"/>
                                      </p:to>
                                    </p:set>
                                    <p:animEffect transition="in" filter="checkerboard(across)">
                                      <p:cBhvr>
                                        <p:cTn id="172" dur="500"/>
                                        <p:tgtEl>
                                          <p:spTgt spid="3">
                                            <p:txEl>
                                              <p:pRg st="2" end="2"/>
                                            </p:txEl>
                                          </p:spTgt>
                                        </p:tgtEl>
                                      </p:cBhvr>
                                    </p:animEffect>
                                  </p:childTnLst>
                                </p:cTn>
                              </p:par>
                            </p:childTnLst>
                          </p:cTn>
                        </p:par>
                      </p:childTnLst>
                    </p:cTn>
                  </p:par>
                  <p:par>
                    <p:cTn id="173" fill="hold" nodeType="clickPar">
                      <p:stCondLst>
                        <p:cond delay="indefinite"/>
                      </p:stCondLst>
                      <p:childTnLst>
                        <p:par>
                          <p:cTn id="174" fill="hold" nodeType="withGroup">
                            <p:stCondLst>
                              <p:cond delay="0"/>
                            </p:stCondLst>
                            <p:childTnLst>
                              <p:par>
                                <p:cTn id="175" presetID="5" presetClass="entr" presetSubtype="10" fill="hold" nodeType="clickEffect">
                                  <p:stCondLst>
                                    <p:cond delay="0"/>
                                  </p:stCondLst>
                                  <p:childTnLst>
                                    <p:set>
                                      <p:cBhvr>
                                        <p:cTn id="176" dur="1" fill="hold">
                                          <p:stCondLst>
                                            <p:cond delay="0"/>
                                          </p:stCondLst>
                                        </p:cTn>
                                        <p:tgtEl>
                                          <p:spTgt spid="3">
                                            <p:txEl>
                                              <p:pRg st="3" end="3"/>
                                            </p:txEl>
                                          </p:spTgt>
                                        </p:tgtEl>
                                        <p:attrNameLst>
                                          <p:attrName>style.visibility</p:attrName>
                                        </p:attrNameLst>
                                      </p:cBhvr>
                                      <p:to>
                                        <p:strVal val="visible"/>
                                      </p:to>
                                    </p:set>
                                    <p:animEffect transition="in" filter="checkerboard(across)">
                                      <p:cBhvr>
                                        <p:cTn id="177" dur="500"/>
                                        <p:tgtEl>
                                          <p:spTgt spid="3">
                                            <p:txEl>
                                              <p:pRg st="3" end="3"/>
                                            </p:txEl>
                                          </p:spTgt>
                                        </p:tgtEl>
                                      </p:cBhvr>
                                    </p:animEffect>
                                  </p:childTnLst>
                                </p:cTn>
                              </p:par>
                            </p:childTnLst>
                          </p:cTn>
                        </p:par>
                      </p:childTnLst>
                    </p:cTn>
                  </p:par>
                  <p:par>
                    <p:cTn id="178" fill="hold" nodeType="clickPar">
                      <p:stCondLst>
                        <p:cond delay="indefinite"/>
                      </p:stCondLst>
                      <p:childTnLst>
                        <p:par>
                          <p:cTn id="179" fill="hold" nodeType="withGroup">
                            <p:stCondLst>
                              <p:cond delay="0"/>
                            </p:stCondLst>
                            <p:childTnLst>
                              <p:par>
                                <p:cTn id="180" presetID="5" presetClass="entr" presetSubtype="10" fill="hold" nodeType="clickEffect">
                                  <p:stCondLst>
                                    <p:cond delay="0"/>
                                  </p:stCondLst>
                                  <p:childTnLst>
                                    <p:set>
                                      <p:cBhvr>
                                        <p:cTn id="181" dur="1" fill="hold">
                                          <p:stCondLst>
                                            <p:cond delay="0"/>
                                          </p:stCondLst>
                                        </p:cTn>
                                        <p:tgtEl>
                                          <p:spTgt spid="3">
                                            <p:txEl>
                                              <p:pRg st="4" end="4"/>
                                            </p:txEl>
                                          </p:spTgt>
                                        </p:tgtEl>
                                        <p:attrNameLst>
                                          <p:attrName>style.visibility</p:attrName>
                                        </p:attrNameLst>
                                      </p:cBhvr>
                                      <p:to>
                                        <p:strVal val="visible"/>
                                      </p:to>
                                    </p:set>
                                    <p:animEffect transition="in" filter="checkerboard(across)">
                                      <p:cBhvr>
                                        <p:cTn id="182" dur="500"/>
                                        <p:tgtEl>
                                          <p:spTgt spid="3">
                                            <p:txEl>
                                              <p:pRg st="4" end="4"/>
                                            </p:txEl>
                                          </p:spTgt>
                                        </p:tgtEl>
                                      </p:cBhvr>
                                    </p:animEffect>
                                  </p:childTnLst>
                                </p:cTn>
                              </p:par>
                            </p:childTnLst>
                          </p:cTn>
                        </p:par>
                      </p:childTnLst>
                    </p:cTn>
                  </p:par>
                  <p:par>
                    <p:cTn id="183" fill="hold" nodeType="clickPar">
                      <p:stCondLst>
                        <p:cond delay="indefinite"/>
                      </p:stCondLst>
                      <p:childTnLst>
                        <p:par>
                          <p:cTn id="184" fill="hold" nodeType="withGroup">
                            <p:stCondLst>
                              <p:cond delay="0"/>
                            </p:stCondLst>
                            <p:childTnLst>
                              <p:par>
                                <p:cTn id="185" presetID="5" presetClass="entr" presetSubtype="10" fill="hold" nodeType="clickEffect">
                                  <p:stCondLst>
                                    <p:cond delay="0"/>
                                  </p:stCondLst>
                                  <p:childTnLst>
                                    <p:set>
                                      <p:cBhvr>
                                        <p:cTn id="186" dur="1" fill="hold">
                                          <p:stCondLst>
                                            <p:cond delay="0"/>
                                          </p:stCondLst>
                                        </p:cTn>
                                        <p:tgtEl>
                                          <p:spTgt spid="3">
                                            <p:txEl>
                                              <p:pRg st="5" end="5"/>
                                            </p:txEl>
                                          </p:spTgt>
                                        </p:tgtEl>
                                        <p:attrNameLst>
                                          <p:attrName>style.visibility</p:attrName>
                                        </p:attrNameLst>
                                      </p:cBhvr>
                                      <p:to>
                                        <p:strVal val="visible"/>
                                      </p:to>
                                    </p:set>
                                    <p:animEffect transition="in" filter="checkerboard(across)">
                                      <p:cBhvr>
                                        <p:cTn id="187" dur="500"/>
                                        <p:tgtEl>
                                          <p:spTgt spid="3">
                                            <p:txEl>
                                              <p:pRg st="5" end="5"/>
                                            </p:txEl>
                                          </p:spTgt>
                                        </p:tgtEl>
                                      </p:cBhvr>
                                    </p:animEffect>
                                  </p:childTnLst>
                                </p:cTn>
                              </p:par>
                            </p:childTnLst>
                          </p:cTn>
                        </p:par>
                      </p:childTnLst>
                    </p:cTn>
                  </p:par>
                  <p:par>
                    <p:cTn id="188" fill="hold" nodeType="clickPar">
                      <p:stCondLst>
                        <p:cond delay="indefinite"/>
                      </p:stCondLst>
                      <p:childTnLst>
                        <p:par>
                          <p:cTn id="189" fill="hold" nodeType="withGroup">
                            <p:stCondLst>
                              <p:cond delay="0"/>
                            </p:stCondLst>
                            <p:childTnLst>
                              <p:par>
                                <p:cTn id="190" presetID="5" presetClass="entr" presetSubtype="10" fill="hold" nodeType="clickEffect">
                                  <p:stCondLst>
                                    <p:cond delay="0"/>
                                  </p:stCondLst>
                                  <p:childTnLst>
                                    <p:set>
                                      <p:cBhvr>
                                        <p:cTn id="191" dur="1" fill="hold">
                                          <p:stCondLst>
                                            <p:cond delay="0"/>
                                          </p:stCondLst>
                                        </p:cTn>
                                        <p:tgtEl>
                                          <p:spTgt spid="3">
                                            <p:txEl>
                                              <p:pRg st="6" end="6"/>
                                            </p:txEl>
                                          </p:spTgt>
                                        </p:tgtEl>
                                        <p:attrNameLst>
                                          <p:attrName>style.visibility</p:attrName>
                                        </p:attrNameLst>
                                      </p:cBhvr>
                                      <p:to>
                                        <p:strVal val="visible"/>
                                      </p:to>
                                    </p:set>
                                    <p:animEffect transition="in" filter="checkerboard(across)">
                                      <p:cBhvr>
                                        <p:cTn id="192" dur="500"/>
                                        <p:tgtEl>
                                          <p:spTgt spid="3">
                                            <p:txEl>
                                              <p:pRg st="6" end="6"/>
                                            </p:txEl>
                                          </p:spTgt>
                                        </p:tgtEl>
                                      </p:cBhvr>
                                    </p:animEffect>
                                  </p:childTnLst>
                                </p:cTn>
                              </p:par>
                            </p:childTnLst>
                          </p:cTn>
                        </p:par>
                      </p:childTnLst>
                    </p:cTn>
                  </p:par>
                  <p:par>
                    <p:cTn id="193" fill="hold" nodeType="clickPar">
                      <p:stCondLst>
                        <p:cond delay="indefinite"/>
                      </p:stCondLst>
                      <p:childTnLst>
                        <p:par>
                          <p:cTn id="194" fill="hold" nodeType="withGroup">
                            <p:stCondLst>
                              <p:cond delay="0"/>
                            </p:stCondLst>
                            <p:childTnLst>
                              <p:par>
                                <p:cTn id="195" presetID="5" presetClass="entr" presetSubtype="10" fill="hold" nodeType="clickEffect">
                                  <p:stCondLst>
                                    <p:cond delay="0"/>
                                  </p:stCondLst>
                                  <p:childTnLst>
                                    <p:set>
                                      <p:cBhvr>
                                        <p:cTn id="196" dur="1" fill="hold">
                                          <p:stCondLst>
                                            <p:cond delay="0"/>
                                          </p:stCondLst>
                                        </p:cTn>
                                        <p:tgtEl>
                                          <p:spTgt spid="3">
                                            <p:txEl>
                                              <p:pRg st="7" end="7"/>
                                            </p:txEl>
                                          </p:spTgt>
                                        </p:tgtEl>
                                        <p:attrNameLst>
                                          <p:attrName>style.visibility</p:attrName>
                                        </p:attrNameLst>
                                      </p:cBhvr>
                                      <p:to>
                                        <p:strVal val="visible"/>
                                      </p:to>
                                    </p:set>
                                    <p:animEffect transition="in" filter="checkerboard(across)">
                                      <p:cBhvr>
                                        <p:cTn id="197" dur="500"/>
                                        <p:tgtEl>
                                          <p:spTgt spid="3">
                                            <p:txEl>
                                              <p:pRg st="7" end="7"/>
                                            </p:txEl>
                                          </p:spTgt>
                                        </p:tgtEl>
                                      </p:cBhvr>
                                    </p:animEffect>
                                  </p:childTnLst>
                                </p:cTn>
                              </p:par>
                            </p:childTnLst>
                          </p:cTn>
                        </p:par>
                      </p:childTnLst>
                    </p:cTn>
                  </p:par>
                  <p:par>
                    <p:cTn id="198" fill="hold" nodeType="clickPar">
                      <p:stCondLst>
                        <p:cond delay="indefinite"/>
                      </p:stCondLst>
                      <p:childTnLst>
                        <p:par>
                          <p:cTn id="199" fill="hold" nodeType="withGroup">
                            <p:stCondLst>
                              <p:cond delay="0"/>
                            </p:stCondLst>
                            <p:childTnLst>
                              <p:par>
                                <p:cTn id="200" presetID="5" presetClass="entr" presetSubtype="10" fill="hold" nodeType="clickEffect">
                                  <p:stCondLst>
                                    <p:cond delay="0"/>
                                  </p:stCondLst>
                                  <p:childTnLst>
                                    <p:set>
                                      <p:cBhvr>
                                        <p:cTn id="201" dur="1" fill="hold">
                                          <p:stCondLst>
                                            <p:cond delay="0"/>
                                          </p:stCondLst>
                                        </p:cTn>
                                        <p:tgtEl>
                                          <p:spTgt spid="3">
                                            <p:txEl>
                                              <p:pRg st="8" end="8"/>
                                            </p:txEl>
                                          </p:spTgt>
                                        </p:tgtEl>
                                        <p:attrNameLst>
                                          <p:attrName>style.visibility</p:attrName>
                                        </p:attrNameLst>
                                      </p:cBhvr>
                                      <p:to>
                                        <p:strVal val="visible"/>
                                      </p:to>
                                    </p:set>
                                    <p:animEffect transition="in" filter="checkerboard(across)">
                                      <p:cBhvr>
                                        <p:cTn id="202" dur="500"/>
                                        <p:tgtEl>
                                          <p:spTgt spid="3">
                                            <p:txEl>
                                              <p:pRg st="8" end="8"/>
                                            </p:txEl>
                                          </p:spTgt>
                                        </p:tgtEl>
                                      </p:cBhvr>
                                    </p:animEffect>
                                  </p:childTnLst>
                                </p:cTn>
                              </p:par>
                            </p:childTnLst>
                          </p:cTn>
                        </p:par>
                      </p:childTnLst>
                    </p:cTn>
                  </p:par>
                  <p:par>
                    <p:cTn id="203" fill="hold" nodeType="clickPar">
                      <p:stCondLst>
                        <p:cond delay="indefinite"/>
                      </p:stCondLst>
                      <p:childTnLst>
                        <p:par>
                          <p:cTn id="204" fill="hold" nodeType="withGroup">
                            <p:stCondLst>
                              <p:cond delay="0"/>
                            </p:stCondLst>
                            <p:childTnLst>
                              <p:par>
                                <p:cTn id="205" presetID="5" presetClass="entr" presetSubtype="10" fill="hold" nodeType="clickEffect">
                                  <p:stCondLst>
                                    <p:cond delay="0"/>
                                  </p:stCondLst>
                                  <p:childTnLst>
                                    <p:set>
                                      <p:cBhvr>
                                        <p:cTn id="206" dur="1" fill="hold">
                                          <p:stCondLst>
                                            <p:cond delay="0"/>
                                          </p:stCondLst>
                                        </p:cTn>
                                        <p:tgtEl>
                                          <p:spTgt spid="3">
                                            <p:txEl>
                                              <p:pRg st="9" end="9"/>
                                            </p:txEl>
                                          </p:spTgt>
                                        </p:tgtEl>
                                        <p:attrNameLst>
                                          <p:attrName>style.visibility</p:attrName>
                                        </p:attrNameLst>
                                      </p:cBhvr>
                                      <p:to>
                                        <p:strVal val="visible"/>
                                      </p:to>
                                    </p:set>
                                    <p:animEffect transition="in" filter="checkerboard(across)">
                                      <p:cBhvr>
                                        <p:cTn id="207" dur="500"/>
                                        <p:tgtEl>
                                          <p:spTgt spid="3">
                                            <p:txEl>
                                              <p:pRg st="9" end="9"/>
                                            </p:txEl>
                                          </p:spTgt>
                                        </p:tgtEl>
                                      </p:cBhvr>
                                    </p:animEffect>
                                  </p:childTnLst>
                                </p:cTn>
                              </p:par>
                            </p:childTnLst>
                          </p:cTn>
                        </p:par>
                      </p:childTnLst>
                    </p:cTn>
                  </p:par>
                  <p:par>
                    <p:cTn id="208" fill="hold" nodeType="clickPar">
                      <p:stCondLst>
                        <p:cond delay="indefinite"/>
                      </p:stCondLst>
                      <p:childTnLst>
                        <p:par>
                          <p:cTn id="209" fill="hold" nodeType="withGroup">
                            <p:stCondLst>
                              <p:cond delay="0"/>
                            </p:stCondLst>
                            <p:childTnLst>
                              <p:par>
                                <p:cTn id="210" presetID="5" presetClass="entr" presetSubtype="10" fill="hold" nodeType="clickEffect">
                                  <p:stCondLst>
                                    <p:cond delay="0"/>
                                  </p:stCondLst>
                                  <p:childTnLst>
                                    <p:set>
                                      <p:cBhvr>
                                        <p:cTn id="211" dur="1" fill="hold">
                                          <p:stCondLst>
                                            <p:cond delay="0"/>
                                          </p:stCondLst>
                                        </p:cTn>
                                        <p:tgtEl>
                                          <p:spTgt spid="3">
                                            <p:txEl>
                                              <p:pRg st="10" end="10"/>
                                            </p:txEl>
                                          </p:spTgt>
                                        </p:tgtEl>
                                        <p:attrNameLst>
                                          <p:attrName>style.visibility</p:attrName>
                                        </p:attrNameLst>
                                      </p:cBhvr>
                                      <p:to>
                                        <p:strVal val="visible"/>
                                      </p:to>
                                    </p:set>
                                    <p:animEffect transition="in" filter="checkerboard(across)">
                                      <p:cBhvr>
                                        <p:cTn id="212" dur="500"/>
                                        <p:tgtEl>
                                          <p:spTgt spid="3">
                                            <p:txEl>
                                              <p:pRg st="10" end="10"/>
                                            </p:txEl>
                                          </p:spTgt>
                                        </p:tgtEl>
                                      </p:cBhvr>
                                    </p:animEffect>
                                  </p:childTnLst>
                                </p:cTn>
                              </p:par>
                            </p:childTnLst>
                          </p:cTn>
                        </p:par>
                      </p:childTnLst>
                    </p:cTn>
                  </p:par>
                  <p:par>
                    <p:cTn id="213" fill="hold" nodeType="clickPar">
                      <p:stCondLst>
                        <p:cond delay="indefinite"/>
                      </p:stCondLst>
                      <p:childTnLst>
                        <p:par>
                          <p:cTn id="214" fill="hold" nodeType="withGroup">
                            <p:stCondLst>
                              <p:cond delay="0"/>
                            </p:stCondLst>
                            <p:childTnLst>
                              <p:par>
                                <p:cTn id="215" presetID="2" presetClass="exit" presetSubtype="4" fill="hold" grpId="0" nodeType="clickEffect">
                                  <p:stCondLst>
                                    <p:cond delay="0"/>
                                  </p:stCondLst>
                                  <p:childTnLst>
                                    <p:anim calcmode="lin" valueType="num">
                                      <p:cBhvr additive="base">
                                        <p:cTn id="216" dur="500"/>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217" dur="500"/>
                                        <p:tgtEl>
                                          <p:spTgt spid="3">
                                            <p:txEl>
                                              <p:pRg st="0" end="0"/>
                                            </p:txEl>
                                          </p:spTgt>
                                        </p:tgtEl>
                                        <p:attrNameLst>
                                          <p:attrName>ppt_y</p:attrName>
                                        </p:attrNameLst>
                                      </p:cBhvr>
                                      <p:tavLst>
                                        <p:tav tm="0">
                                          <p:val>
                                            <p:strVal val="ppt_y"/>
                                          </p:val>
                                        </p:tav>
                                        <p:tav tm="100000">
                                          <p:val>
                                            <p:strVal val="1+ppt_h/2"/>
                                          </p:val>
                                        </p:tav>
                                      </p:tavLst>
                                    </p:anim>
                                    <p:set>
                                      <p:cBhvr>
                                        <p:cTn id="218" dur="1" fill="hold">
                                          <p:stCondLst>
                                            <p:cond delay="499"/>
                                          </p:stCondLst>
                                        </p:cTn>
                                        <p:tgtEl>
                                          <p:spTgt spid="3">
                                            <p:txEl>
                                              <p:pRg st="0" end="0"/>
                                            </p:txEl>
                                          </p:spTgt>
                                        </p:tgtEl>
                                        <p:attrNameLst>
                                          <p:attrName>style.visibility</p:attrName>
                                        </p:attrNameLst>
                                      </p:cBhvr>
                                      <p:to>
                                        <p:strVal val="hidden"/>
                                      </p:to>
                                    </p:set>
                                  </p:childTnLst>
                                </p:cTn>
                              </p:par>
                              <p:par>
                                <p:cTn id="219" presetID="2" presetClass="exit" presetSubtype="4" fill="hold" grpId="0" nodeType="withEffect">
                                  <p:stCondLst>
                                    <p:cond delay="0"/>
                                  </p:stCondLst>
                                  <p:childTnLst>
                                    <p:anim calcmode="lin" valueType="num">
                                      <p:cBhvr additive="base">
                                        <p:cTn id="220" dur="500"/>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221" dur="500"/>
                                        <p:tgtEl>
                                          <p:spTgt spid="3">
                                            <p:txEl>
                                              <p:pRg st="1" end="1"/>
                                            </p:txEl>
                                          </p:spTgt>
                                        </p:tgtEl>
                                        <p:attrNameLst>
                                          <p:attrName>ppt_y</p:attrName>
                                        </p:attrNameLst>
                                      </p:cBhvr>
                                      <p:tavLst>
                                        <p:tav tm="0">
                                          <p:val>
                                            <p:strVal val="ppt_y"/>
                                          </p:val>
                                        </p:tav>
                                        <p:tav tm="100000">
                                          <p:val>
                                            <p:strVal val="1+ppt_h/2"/>
                                          </p:val>
                                        </p:tav>
                                      </p:tavLst>
                                    </p:anim>
                                    <p:set>
                                      <p:cBhvr>
                                        <p:cTn id="222" dur="1" fill="hold">
                                          <p:stCondLst>
                                            <p:cond delay="499"/>
                                          </p:stCondLst>
                                        </p:cTn>
                                        <p:tgtEl>
                                          <p:spTgt spid="3">
                                            <p:txEl>
                                              <p:pRg st="1" end="1"/>
                                            </p:txEl>
                                          </p:spTgt>
                                        </p:tgtEl>
                                        <p:attrNameLst>
                                          <p:attrName>style.visibility</p:attrName>
                                        </p:attrNameLst>
                                      </p:cBhvr>
                                      <p:to>
                                        <p:strVal val="hidden"/>
                                      </p:to>
                                    </p:set>
                                  </p:childTnLst>
                                </p:cTn>
                              </p:par>
                              <p:par>
                                <p:cTn id="223" presetID="2" presetClass="exit" presetSubtype="4" fill="hold" grpId="0" nodeType="withEffect">
                                  <p:stCondLst>
                                    <p:cond delay="0"/>
                                  </p:stCondLst>
                                  <p:childTnLst>
                                    <p:anim calcmode="lin" valueType="num">
                                      <p:cBhvr additive="base">
                                        <p:cTn id="224" dur="500"/>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25" dur="500"/>
                                        <p:tgtEl>
                                          <p:spTgt spid="3">
                                            <p:txEl>
                                              <p:pRg st="2" end="2"/>
                                            </p:txEl>
                                          </p:spTgt>
                                        </p:tgtEl>
                                        <p:attrNameLst>
                                          <p:attrName>ppt_y</p:attrName>
                                        </p:attrNameLst>
                                      </p:cBhvr>
                                      <p:tavLst>
                                        <p:tav tm="0">
                                          <p:val>
                                            <p:strVal val="ppt_y"/>
                                          </p:val>
                                        </p:tav>
                                        <p:tav tm="100000">
                                          <p:val>
                                            <p:strVal val="1+ppt_h/2"/>
                                          </p:val>
                                        </p:tav>
                                      </p:tavLst>
                                    </p:anim>
                                    <p:set>
                                      <p:cBhvr>
                                        <p:cTn id="226" dur="1" fill="hold">
                                          <p:stCondLst>
                                            <p:cond delay="499"/>
                                          </p:stCondLst>
                                        </p:cTn>
                                        <p:tgtEl>
                                          <p:spTgt spid="3">
                                            <p:txEl>
                                              <p:pRg st="2" end="2"/>
                                            </p:txEl>
                                          </p:spTgt>
                                        </p:tgtEl>
                                        <p:attrNameLst>
                                          <p:attrName>style.visibility</p:attrName>
                                        </p:attrNameLst>
                                      </p:cBhvr>
                                      <p:to>
                                        <p:strVal val="hidden"/>
                                      </p:to>
                                    </p:set>
                                  </p:childTnLst>
                                </p:cTn>
                              </p:par>
                              <p:par>
                                <p:cTn id="227" presetID="2" presetClass="exit" presetSubtype="4" fill="hold" grpId="0" nodeType="withEffect">
                                  <p:stCondLst>
                                    <p:cond delay="0"/>
                                  </p:stCondLst>
                                  <p:childTnLst>
                                    <p:anim calcmode="lin" valueType="num">
                                      <p:cBhvr additive="base">
                                        <p:cTn id="228" dur="500"/>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29" dur="500"/>
                                        <p:tgtEl>
                                          <p:spTgt spid="3">
                                            <p:txEl>
                                              <p:pRg st="3" end="3"/>
                                            </p:txEl>
                                          </p:spTgt>
                                        </p:tgtEl>
                                        <p:attrNameLst>
                                          <p:attrName>ppt_y</p:attrName>
                                        </p:attrNameLst>
                                      </p:cBhvr>
                                      <p:tavLst>
                                        <p:tav tm="0">
                                          <p:val>
                                            <p:strVal val="ppt_y"/>
                                          </p:val>
                                        </p:tav>
                                        <p:tav tm="100000">
                                          <p:val>
                                            <p:strVal val="1+ppt_h/2"/>
                                          </p:val>
                                        </p:tav>
                                      </p:tavLst>
                                    </p:anim>
                                    <p:set>
                                      <p:cBhvr>
                                        <p:cTn id="230" dur="1" fill="hold">
                                          <p:stCondLst>
                                            <p:cond delay="499"/>
                                          </p:stCondLst>
                                        </p:cTn>
                                        <p:tgtEl>
                                          <p:spTgt spid="3">
                                            <p:txEl>
                                              <p:pRg st="3" end="3"/>
                                            </p:txEl>
                                          </p:spTgt>
                                        </p:tgtEl>
                                        <p:attrNameLst>
                                          <p:attrName>style.visibility</p:attrName>
                                        </p:attrNameLst>
                                      </p:cBhvr>
                                      <p:to>
                                        <p:strVal val="hidden"/>
                                      </p:to>
                                    </p:set>
                                  </p:childTnLst>
                                </p:cTn>
                              </p:par>
                              <p:par>
                                <p:cTn id="231" presetID="2" presetClass="exit" presetSubtype="4" fill="hold" grpId="0" nodeType="withEffect">
                                  <p:stCondLst>
                                    <p:cond delay="0"/>
                                  </p:stCondLst>
                                  <p:childTnLst>
                                    <p:anim calcmode="lin" valueType="num">
                                      <p:cBhvr additive="base">
                                        <p:cTn id="232" dur="500"/>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33" dur="500"/>
                                        <p:tgtEl>
                                          <p:spTgt spid="3">
                                            <p:txEl>
                                              <p:pRg st="4" end="4"/>
                                            </p:txEl>
                                          </p:spTgt>
                                        </p:tgtEl>
                                        <p:attrNameLst>
                                          <p:attrName>ppt_y</p:attrName>
                                        </p:attrNameLst>
                                      </p:cBhvr>
                                      <p:tavLst>
                                        <p:tav tm="0">
                                          <p:val>
                                            <p:strVal val="ppt_y"/>
                                          </p:val>
                                        </p:tav>
                                        <p:tav tm="100000">
                                          <p:val>
                                            <p:strVal val="1+ppt_h/2"/>
                                          </p:val>
                                        </p:tav>
                                      </p:tavLst>
                                    </p:anim>
                                    <p:set>
                                      <p:cBhvr>
                                        <p:cTn id="234" dur="1" fill="hold">
                                          <p:stCondLst>
                                            <p:cond delay="499"/>
                                          </p:stCondLst>
                                        </p:cTn>
                                        <p:tgtEl>
                                          <p:spTgt spid="3">
                                            <p:txEl>
                                              <p:pRg st="4" end="4"/>
                                            </p:txEl>
                                          </p:spTgt>
                                        </p:tgtEl>
                                        <p:attrNameLst>
                                          <p:attrName>style.visibility</p:attrName>
                                        </p:attrNameLst>
                                      </p:cBhvr>
                                      <p:to>
                                        <p:strVal val="hidden"/>
                                      </p:to>
                                    </p:set>
                                  </p:childTnLst>
                                </p:cTn>
                              </p:par>
                              <p:par>
                                <p:cTn id="235" presetID="2" presetClass="exit" presetSubtype="4" fill="hold" grpId="0" nodeType="withEffect">
                                  <p:stCondLst>
                                    <p:cond delay="0"/>
                                  </p:stCondLst>
                                  <p:childTnLst>
                                    <p:anim calcmode="lin" valueType="num">
                                      <p:cBhvr additive="base">
                                        <p:cTn id="236" dur="500"/>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37" dur="500"/>
                                        <p:tgtEl>
                                          <p:spTgt spid="3">
                                            <p:txEl>
                                              <p:pRg st="5" end="5"/>
                                            </p:txEl>
                                          </p:spTgt>
                                        </p:tgtEl>
                                        <p:attrNameLst>
                                          <p:attrName>ppt_y</p:attrName>
                                        </p:attrNameLst>
                                      </p:cBhvr>
                                      <p:tavLst>
                                        <p:tav tm="0">
                                          <p:val>
                                            <p:strVal val="ppt_y"/>
                                          </p:val>
                                        </p:tav>
                                        <p:tav tm="100000">
                                          <p:val>
                                            <p:strVal val="1+ppt_h/2"/>
                                          </p:val>
                                        </p:tav>
                                      </p:tavLst>
                                    </p:anim>
                                    <p:set>
                                      <p:cBhvr>
                                        <p:cTn id="238" dur="1" fill="hold">
                                          <p:stCondLst>
                                            <p:cond delay="499"/>
                                          </p:stCondLst>
                                        </p:cTn>
                                        <p:tgtEl>
                                          <p:spTgt spid="3">
                                            <p:txEl>
                                              <p:pRg st="5" end="5"/>
                                            </p:txEl>
                                          </p:spTgt>
                                        </p:tgtEl>
                                        <p:attrNameLst>
                                          <p:attrName>style.visibility</p:attrName>
                                        </p:attrNameLst>
                                      </p:cBhvr>
                                      <p:to>
                                        <p:strVal val="hidden"/>
                                      </p:to>
                                    </p:set>
                                  </p:childTnLst>
                                </p:cTn>
                              </p:par>
                              <p:par>
                                <p:cTn id="239" presetID="2" presetClass="exit" presetSubtype="4" fill="hold" grpId="0" nodeType="withEffect">
                                  <p:stCondLst>
                                    <p:cond delay="0"/>
                                  </p:stCondLst>
                                  <p:childTnLst>
                                    <p:anim calcmode="lin" valueType="num">
                                      <p:cBhvr additive="base">
                                        <p:cTn id="240" dur="500"/>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41" dur="500"/>
                                        <p:tgtEl>
                                          <p:spTgt spid="3">
                                            <p:txEl>
                                              <p:pRg st="6" end="6"/>
                                            </p:txEl>
                                          </p:spTgt>
                                        </p:tgtEl>
                                        <p:attrNameLst>
                                          <p:attrName>ppt_y</p:attrName>
                                        </p:attrNameLst>
                                      </p:cBhvr>
                                      <p:tavLst>
                                        <p:tav tm="0">
                                          <p:val>
                                            <p:strVal val="ppt_y"/>
                                          </p:val>
                                        </p:tav>
                                        <p:tav tm="100000">
                                          <p:val>
                                            <p:strVal val="1+ppt_h/2"/>
                                          </p:val>
                                        </p:tav>
                                      </p:tavLst>
                                    </p:anim>
                                    <p:set>
                                      <p:cBhvr>
                                        <p:cTn id="242" dur="1" fill="hold">
                                          <p:stCondLst>
                                            <p:cond delay="499"/>
                                          </p:stCondLst>
                                        </p:cTn>
                                        <p:tgtEl>
                                          <p:spTgt spid="3">
                                            <p:txEl>
                                              <p:pRg st="6" end="6"/>
                                            </p:txEl>
                                          </p:spTgt>
                                        </p:tgtEl>
                                        <p:attrNameLst>
                                          <p:attrName>style.visibility</p:attrName>
                                        </p:attrNameLst>
                                      </p:cBhvr>
                                      <p:to>
                                        <p:strVal val="hidden"/>
                                      </p:to>
                                    </p:set>
                                  </p:childTnLst>
                                </p:cTn>
                              </p:par>
                              <p:par>
                                <p:cTn id="243" presetID="2" presetClass="exit" presetSubtype="4" fill="hold" grpId="0" nodeType="withEffect">
                                  <p:stCondLst>
                                    <p:cond delay="0"/>
                                  </p:stCondLst>
                                  <p:childTnLst>
                                    <p:anim calcmode="lin" valueType="num">
                                      <p:cBhvr additive="base">
                                        <p:cTn id="244" dur="500"/>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45" dur="500"/>
                                        <p:tgtEl>
                                          <p:spTgt spid="3">
                                            <p:txEl>
                                              <p:pRg st="7" end="7"/>
                                            </p:txEl>
                                          </p:spTgt>
                                        </p:tgtEl>
                                        <p:attrNameLst>
                                          <p:attrName>ppt_y</p:attrName>
                                        </p:attrNameLst>
                                      </p:cBhvr>
                                      <p:tavLst>
                                        <p:tav tm="0">
                                          <p:val>
                                            <p:strVal val="ppt_y"/>
                                          </p:val>
                                        </p:tav>
                                        <p:tav tm="100000">
                                          <p:val>
                                            <p:strVal val="1+ppt_h/2"/>
                                          </p:val>
                                        </p:tav>
                                      </p:tavLst>
                                    </p:anim>
                                    <p:set>
                                      <p:cBhvr>
                                        <p:cTn id="246" dur="1" fill="hold">
                                          <p:stCondLst>
                                            <p:cond delay="499"/>
                                          </p:stCondLst>
                                        </p:cTn>
                                        <p:tgtEl>
                                          <p:spTgt spid="3">
                                            <p:txEl>
                                              <p:pRg st="7" end="7"/>
                                            </p:txEl>
                                          </p:spTgt>
                                        </p:tgtEl>
                                        <p:attrNameLst>
                                          <p:attrName>style.visibility</p:attrName>
                                        </p:attrNameLst>
                                      </p:cBhvr>
                                      <p:to>
                                        <p:strVal val="hidden"/>
                                      </p:to>
                                    </p:set>
                                  </p:childTnLst>
                                </p:cTn>
                              </p:par>
                              <p:par>
                                <p:cTn id="247" presetID="2" presetClass="exit" presetSubtype="4" fill="hold" grpId="0" nodeType="withEffect">
                                  <p:stCondLst>
                                    <p:cond delay="0"/>
                                  </p:stCondLst>
                                  <p:childTnLst>
                                    <p:anim calcmode="lin" valueType="num">
                                      <p:cBhvr additive="base">
                                        <p:cTn id="248" dur="500"/>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49" dur="500"/>
                                        <p:tgtEl>
                                          <p:spTgt spid="3">
                                            <p:txEl>
                                              <p:pRg st="8" end="8"/>
                                            </p:txEl>
                                          </p:spTgt>
                                        </p:tgtEl>
                                        <p:attrNameLst>
                                          <p:attrName>ppt_y</p:attrName>
                                        </p:attrNameLst>
                                      </p:cBhvr>
                                      <p:tavLst>
                                        <p:tav tm="0">
                                          <p:val>
                                            <p:strVal val="ppt_y"/>
                                          </p:val>
                                        </p:tav>
                                        <p:tav tm="100000">
                                          <p:val>
                                            <p:strVal val="1+ppt_h/2"/>
                                          </p:val>
                                        </p:tav>
                                      </p:tavLst>
                                    </p:anim>
                                    <p:set>
                                      <p:cBhvr>
                                        <p:cTn id="250" dur="1" fill="hold">
                                          <p:stCondLst>
                                            <p:cond delay="499"/>
                                          </p:stCondLst>
                                        </p:cTn>
                                        <p:tgtEl>
                                          <p:spTgt spid="3">
                                            <p:txEl>
                                              <p:pRg st="8" end="8"/>
                                            </p:txEl>
                                          </p:spTgt>
                                        </p:tgtEl>
                                        <p:attrNameLst>
                                          <p:attrName>style.visibility</p:attrName>
                                        </p:attrNameLst>
                                      </p:cBhvr>
                                      <p:to>
                                        <p:strVal val="hidden"/>
                                      </p:to>
                                    </p:set>
                                  </p:childTnLst>
                                </p:cTn>
                              </p:par>
                              <p:par>
                                <p:cTn id="251" presetID="2" presetClass="exit" presetSubtype="4" fill="hold" grpId="0" nodeType="withEffect">
                                  <p:stCondLst>
                                    <p:cond delay="0"/>
                                  </p:stCondLst>
                                  <p:childTnLst>
                                    <p:anim calcmode="lin" valueType="num">
                                      <p:cBhvr additive="base">
                                        <p:cTn id="252" dur="500"/>
                                        <p:tgtEl>
                                          <p:spTgt spid="3">
                                            <p:txEl>
                                              <p:pRg st="9" end="9"/>
                                            </p:txEl>
                                          </p:spTgt>
                                        </p:tgtEl>
                                        <p:attrNameLst>
                                          <p:attrName>ppt_x</p:attrName>
                                        </p:attrNameLst>
                                      </p:cBhvr>
                                      <p:tavLst>
                                        <p:tav tm="0">
                                          <p:val>
                                            <p:strVal val="ppt_x"/>
                                          </p:val>
                                        </p:tav>
                                        <p:tav tm="100000">
                                          <p:val>
                                            <p:strVal val="ppt_x"/>
                                          </p:val>
                                        </p:tav>
                                      </p:tavLst>
                                    </p:anim>
                                    <p:anim calcmode="lin" valueType="num">
                                      <p:cBhvr additive="base">
                                        <p:cTn id="253" dur="500"/>
                                        <p:tgtEl>
                                          <p:spTgt spid="3">
                                            <p:txEl>
                                              <p:pRg st="9" end="9"/>
                                            </p:txEl>
                                          </p:spTgt>
                                        </p:tgtEl>
                                        <p:attrNameLst>
                                          <p:attrName>ppt_y</p:attrName>
                                        </p:attrNameLst>
                                      </p:cBhvr>
                                      <p:tavLst>
                                        <p:tav tm="0">
                                          <p:val>
                                            <p:strVal val="ppt_y"/>
                                          </p:val>
                                        </p:tav>
                                        <p:tav tm="100000">
                                          <p:val>
                                            <p:strVal val="1+ppt_h/2"/>
                                          </p:val>
                                        </p:tav>
                                      </p:tavLst>
                                    </p:anim>
                                    <p:set>
                                      <p:cBhvr>
                                        <p:cTn id="254" dur="1" fill="hold">
                                          <p:stCondLst>
                                            <p:cond delay="499"/>
                                          </p:stCondLst>
                                        </p:cTn>
                                        <p:tgtEl>
                                          <p:spTgt spid="3">
                                            <p:txEl>
                                              <p:pRg st="9" end="9"/>
                                            </p:txEl>
                                          </p:spTgt>
                                        </p:tgtEl>
                                        <p:attrNameLst>
                                          <p:attrName>style.visibility</p:attrName>
                                        </p:attrNameLst>
                                      </p:cBhvr>
                                      <p:to>
                                        <p:strVal val="hidden"/>
                                      </p:to>
                                    </p:set>
                                  </p:childTnLst>
                                </p:cTn>
                              </p:par>
                              <p:par>
                                <p:cTn id="255" presetID="2" presetClass="exit" presetSubtype="4" fill="hold" grpId="0" nodeType="withEffect">
                                  <p:stCondLst>
                                    <p:cond delay="0"/>
                                  </p:stCondLst>
                                  <p:childTnLst>
                                    <p:anim calcmode="lin" valueType="num">
                                      <p:cBhvr additive="base">
                                        <p:cTn id="256" dur="500"/>
                                        <p:tgtEl>
                                          <p:spTgt spid="3">
                                            <p:txEl>
                                              <p:pRg st="10" end="10"/>
                                            </p:txEl>
                                          </p:spTgt>
                                        </p:tgtEl>
                                        <p:attrNameLst>
                                          <p:attrName>ppt_x</p:attrName>
                                        </p:attrNameLst>
                                      </p:cBhvr>
                                      <p:tavLst>
                                        <p:tav tm="0">
                                          <p:val>
                                            <p:strVal val="ppt_x"/>
                                          </p:val>
                                        </p:tav>
                                        <p:tav tm="100000">
                                          <p:val>
                                            <p:strVal val="ppt_x"/>
                                          </p:val>
                                        </p:tav>
                                      </p:tavLst>
                                    </p:anim>
                                    <p:anim calcmode="lin" valueType="num">
                                      <p:cBhvr additive="base">
                                        <p:cTn id="257" dur="500"/>
                                        <p:tgtEl>
                                          <p:spTgt spid="3">
                                            <p:txEl>
                                              <p:pRg st="10" end="10"/>
                                            </p:txEl>
                                          </p:spTgt>
                                        </p:tgtEl>
                                        <p:attrNameLst>
                                          <p:attrName>ppt_y</p:attrName>
                                        </p:attrNameLst>
                                      </p:cBhvr>
                                      <p:tavLst>
                                        <p:tav tm="0">
                                          <p:val>
                                            <p:strVal val="ppt_y"/>
                                          </p:val>
                                        </p:tav>
                                        <p:tav tm="100000">
                                          <p:val>
                                            <p:strVal val="1+ppt_h/2"/>
                                          </p:val>
                                        </p:tav>
                                      </p:tavLst>
                                    </p:anim>
                                    <p:set>
                                      <p:cBhvr>
                                        <p:cTn id="258" dur="1" fill="hold">
                                          <p:stCondLst>
                                            <p:cond delay="499"/>
                                          </p:stCondLst>
                                        </p:cTn>
                                        <p:tgtEl>
                                          <p:spTgt spid="3">
                                            <p:txEl>
                                              <p:pRg st="10" end="10"/>
                                            </p:txEl>
                                          </p:spTgt>
                                        </p:tgtEl>
                                        <p:attrNameLst>
                                          <p:attrName>style.visibility</p:attrName>
                                        </p:attrNameLst>
                                      </p:cBhvr>
                                      <p:to>
                                        <p:strVal val="hidden"/>
                                      </p:to>
                                    </p:set>
                                  </p:childTnLst>
                                </p:cTn>
                              </p:par>
                              <p:par>
                                <p:cTn id="259" presetID="3" presetClass="exit" presetSubtype="10" fill="hold" nodeType="withEffect">
                                  <p:stCondLst>
                                    <p:cond delay="0"/>
                                  </p:stCondLst>
                                  <p:childTnLst>
                                    <p:animEffect transition="out" filter="blinds(horizontal)">
                                      <p:cBhvr>
                                        <p:cTn id="260" dur="500"/>
                                        <p:tgtEl>
                                          <p:spTgt spid="50179"/>
                                        </p:tgtEl>
                                      </p:cBhvr>
                                    </p:animEffect>
                                    <p:set>
                                      <p:cBhvr>
                                        <p:cTn id="261" dur="1" fill="hold">
                                          <p:stCondLst>
                                            <p:cond delay="499"/>
                                          </p:stCondLst>
                                        </p:cTn>
                                        <p:tgtEl>
                                          <p:spTgt spid="50179"/>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allAtOnce"/>
      <p:bldP spid="5" grpId="0" build="allAtOnce"/>
      <p:bldP spid="6" grpId="0" animBg="1"/>
      <p:bldP spid="6" grpId="1" animBg="1"/>
      <p:bldP spid="7" grpId="0" animBg="1"/>
      <p:bldP spid="7" grpId="1" animBg="1"/>
    </p:bldLst>
  </p:timing>
</p:sld>
</file>

<file path=ppt/slides/slide18.xml><?xml version="1.0" encoding="utf-8"?>
<p:sld xmlns:a="http://schemas.openxmlformats.org/drawingml/2006/main" xmlns:r="http://schemas.openxmlformats.org/officeDocument/2006/relationships" xmlns:p="http://schemas.openxmlformats.org/presentationml/2006/main">
  <p:cSld>
    <p:bg>
      <p:bgPr>
        <a:gradFill>
          <a:gsLst>
            <a:gs pos="0">
              <a:schemeClr val="accent1">
                <a:tint val="66000"/>
                <a:satMod val="160000"/>
              </a:schemeClr>
            </a:gs>
            <a:gs pos="50000">
              <a:schemeClr val="accent1">
                <a:tint val="44500"/>
                <a:satMod val="160000"/>
              </a:schemeClr>
            </a:gs>
            <a:gs pos="100000">
              <a:schemeClr val="accent1">
                <a:tint val="23500"/>
                <a:satMod val="160000"/>
              </a:schemeClr>
            </a:gs>
          </a:gsLst>
          <a:lin ang="5400000" scaled="0"/>
        </a:gradFill>
        <a:effectLst/>
      </p:bgPr>
    </p:bg>
    <p:spTree>
      <p:nvGrpSpPr>
        <p:cNvPr id="1" name=""/>
        <p:cNvGrpSpPr/>
        <p:nvPr/>
      </p:nvGrpSpPr>
      <p:grpSpPr>
        <a:xfrm>
          <a:off x="0" y="0"/>
          <a:ext cx="0" cy="0"/>
          <a:chOff x="0" y="0"/>
          <a:chExt cx="0" cy="0"/>
        </a:xfrm>
      </p:grpSpPr>
      <p:sp>
        <p:nvSpPr>
          <p:cNvPr id="26626" name="矩形 2"/>
          <p:cNvSpPr>
            <a:spLocks noChangeArrowheads="1"/>
          </p:cNvSpPr>
          <p:nvPr/>
        </p:nvSpPr>
        <p:spPr bwMode="auto">
          <a:xfrm>
            <a:off x="571500" y="928688"/>
            <a:ext cx="8572500" cy="452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b="1">
                <a:latin typeface="隶书" pitchFamily="49" charset="-122"/>
                <a:ea typeface="隶书" pitchFamily="49" charset="-122"/>
              </a:rPr>
              <a:t>交易要素至少应当包括：</a:t>
            </a:r>
            <a:endParaRPr lang="en-US" altLang="zh-CN" sz="2400" b="1">
              <a:latin typeface="隶书" pitchFamily="49" charset="-122"/>
              <a:ea typeface="隶书" pitchFamily="49" charset="-122"/>
            </a:endParaRPr>
          </a:p>
          <a:p>
            <a:pPr>
              <a:lnSpc>
                <a:spcPct val="200000"/>
              </a:lnSpc>
            </a:pPr>
            <a:r>
              <a:rPr lang="zh-CN" altLang="en-US" sz="2400" b="1">
                <a:latin typeface="隶书" pitchFamily="49" charset="-122"/>
                <a:ea typeface="隶书" pitchFamily="49" charset="-122"/>
              </a:rPr>
              <a:t>①交易的金额</a:t>
            </a:r>
            <a:endParaRPr lang="en-US" altLang="zh-CN" sz="2400" b="1">
              <a:latin typeface="隶书" pitchFamily="49" charset="-122"/>
              <a:ea typeface="隶书" pitchFamily="49" charset="-122"/>
            </a:endParaRPr>
          </a:p>
          <a:p>
            <a:pPr>
              <a:lnSpc>
                <a:spcPct val="200000"/>
              </a:lnSpc>
            </a:pPr>
            <a:r>
              <a:rPr lang="zh-CN" altLang="en-US" sz="2400" b="1">
                <a:latin typeface="隶书" pitchFamily="49" charset="-122"/>
                <a:ea typeface="隶书" pitchFamily="49" charset="-122"/>
              </a:rPr>
              <a:t>②未结算项目的金额、条款和条件，以及有关提供或取得担保</a:t>
            </a:r>
            <a:r>
              <a:rPr lang="en-US" altLang="zh-CN" sz="2400" b="1">
                <a:latin typeface="隶书" pitchFamily="49" charset="-122"/>
                <a:ea typeface="隶书" pitchFamily="49" charset="-122"/>
              </a:rPr>
              <a:t>   </a:t>
            </a:r>
          </a:p>
          <a:p>
            <a:pPr>
              <a:lnSpc>
                <a:spcPct val="200000"/>
              </a:lnSpc>
            </a:pPr>
            <a:r>
              <a:rPr lang="en-US" altLang="zh-CN" sz="2400" b="1">
                <a:latin typeface="隶书" pitchFamily="49" charset="-122"/>
                <a:ea typeface="隶书" pitchFamily="49" charset="-122"/>
              </a:rPr>
              <a:t>    </a:t>
            </a:r>
            <a:r>
              <a:rPr lang="zh-CN" altLang="en-US" sz="2400" b="1">
                <a:latin typeface="隶书" pitchFamily="49" charset="-122"/>
                <a:ea typeface="隶书" pitchFamily="49" charset="-122"/>
              </a:rPr>
              <a:t>的信息</a:t>
            </a:r>
            <a:endParaRPr lang="en-US" altLang="zh-CN" sz="2400" b="1">
              <a:latin typeface="隶书" pitchFamily="49" charset="-122"/>
              <a:ea typeface="隶书" pitchFamily="49" charset="-122"/>
            </a:endParaRPr>
          </a:p>
          <a:p>
            <a:pPr>
              <a:lnSpc>
                <a:spcPct val="200000"/>
              </a:lnSpc>
            </a:pPr>
            <a:r>
              <a:rPr lang="zh-CN" altLang="en-US" sz="2400" b="1">
                <a:latin typeface="隶书" pitchFamily="49" charset="-122"/>
                <a:ea typeface="隶书" pitchFamily="49" charset="-122"/>
              </a:rPr>
              <a:t>③未结算应收项目的坏账准备金额</a:t>
            </a:r>
            <a:endParaRPr lang="en-US" altLang="zh-CN" sz="2400" b="1">
              <a:latin typeface="隶书" pitchFamily="49" charset="-122"/>
              <a:ea typeface="隶书" pitchFamily="49" charset="-122"/>
            </a:endParaRPr>
          </a:p>
          <a:p>
            <a:pPr>
              <a:lnSpc>
                <a:spcPct val="200000"/>
              </a:lnSpc>
            </a:pPr>
            <a:r>
              <a:rPr lang="zh-CN" altLang="en-US" sz="2400" b="1">
                <a:latin typeface="隶书" pitchFamily="49" charset="-122"/>
                <a:ea typeface="隶书" pitchFamily="49" charset="-122"/>
              </a:rPr>
              <a:t>④定价政策。</a:t>
            </a:r>
          </a:p>
        </p:txBody>
      </p:sp>
      <p:sp>
        <p:nvSpPr>
          <p:cNvPr id="4" name="矩形 3"/>
          <p:cNvSpPr/>
          <p:nvPr/>
        </p:nvSpPr>
        <p:spPr>
          <a:xfrm>
            <a:off x="-27" y="0"/>
            <a:ext cx="492443" cy="1631216"/>
          </a:xfrm>
          <a:prstGeom prst="rect">
            <a:avLst/>
          </a:prstGeom>
        </p:spPr>
        <p:txBody>
          <a:bodyPr vert="eaVert" wrap="none">
            <a:spAutoFit/>
          </a:bodyPr>
          <a:lstStyle/>
          <a:p>
            <a:pPr fontAlgn="auto">
              <a:spcBef>
                <a:spcPts val="0"/>
              </a:spcBef>
              <a:spcAft>
                <a:spcPts val="0"/>
              </a:spcAft>
              <a:defRPr/>
            </a:pPr>
            <a:r>
              <a:rPr lang="zh-CN" altLang="en-US" sz="2000" dirty="0">
                <a:ln w="18415" cmpd="sng">
                  <a:solidFill>
                    <a:srgbClr val="FFFFFF"/>
                  </a:solidFill>
                  <a:prstDash val="solid"/>
                </a:ln>
                <a:solidFill>
                  <a:srgbClr val="FFFFFF"/>
                </a:solidFill>
                <a:effectLst>
                  <a:glow rad="63500">
                    <a:schemeClr val="accent1">
                      <a:satMod val="175000"/>
                      <a:alpha val="40000"/>
                    </a:schemeClr>
                  </a:glow>
                  <a:outerShdw blurRad="63500" dir="3600000" algn="tl" rotWithShape="0">
                    <a:srgbClr val="000000">
                      <a:alpha val="70000"/>
                    </a:srgbClr>
                  </a:outerShdw>
                </a:effectLst>
                <a:latin typeface="+mn-lt"/>
                <a:ea typeface="+mn-ea"/>
              </a:rPr>
              <a:t>完善信息披露</a:t>
            </a:r>
          </a:p>
        </p:txBody>
      </p:sp>
      <p:sp>
        <p:nvSpPr>
          <p:cNvPr id="5" name="TextBox 4"/>
          <p:cNvSpPr txBox="1"/>
          <p:nvPr/>
        </p:nvSpPr>
        <p:spPr>
          <a:xfrm>
            <a:off x="3670851" y="6072206"/>
            <a:ext cx="5394425" cy="707886"/>
          </a:xfrm>
          <a:prstGeom prst="rect">
            <a:avLst/>
          </a:prstGeom>
          <a:noFill/>
        </p:spPr>
        <p:txBody>
          <a:bodyPr wrap="none">
            <a:spAutoFit/>
          </a:bodyPr>
          <a:lstStyle/>
          <a:p>
            <a:pPr fontAlgn="auto">
              <a:spcBef>
                <a:spcPts val="0"/>
              </a:spcBef>
              <a:spcAft>
                <a:spcPts val="0"/>
              </a:spcAft>
              <a:defRPr/>
            </a:pPr>
            <a:r>
              <a:rPr lang="zh-CN" altLang="en-US" sz="4000" b="1" spc="50" dirty="0">
                <a:ln w="12700" cmpd="sng">
                  <a:solidFill>
                    <a:schemeClr val="accent6">
                      <a:satMod val="120000"/>
                      <a:shade val="80000"/>
                    </a:schemeClr>
                  </a:solidFill>
                  <a:prstDash val="solid"/>
                </a:ln>
                <a:solidFill>
                  <a:schemeClr val="accent6">
                    <a:tint val="1000"/>
                  </a:schemeClr>
                </a:solidFill>
                <a:effectLst>
                  <a:glow rad="53100">
                    <a:schemeClr val="accent6">
                      <a:satMod val="180000"/>
                      <a:alpha val="30000"/>
                    </a:schemeClr>
                  </a:glow>
                </a:effectLst>
                <a:latin typeface="+mn-lt"/>
                <a:ea typeface="+mn-ea"/>
              </a:rPr>
              <a:t>对关联交易问题的处理</a:t>
            </a:r>
          </a:p>
        </p:txBody>
      </p:sp>
      <p:pic>
        <p:nvPicPr>
          <p:cNvPr id="6" name="Picture 2"/>
          <p:cNvPicPr>
            <a:picLocks noChangeAspect="1" noChangeArrowheads="1"/>
          </p:cNvPicPr>
          <p:nvPr/>
        </p:nvPicPr>
        <p:blipFill>
          <a:blip r:embed="rId3"/>
          <a:srcRect/>
          <a:stretch>
            <a:fillRect/>
          </a:stretch>
        </p:blipFill>
        <p:spPr bwMode="auto">
          <a:xfrm>
            <a:off x="357158" y="0"/>
            <a:ext cx="1162050" cy="1190625"/>
          </a:xfrm>
          <a:prstGeom prst="ellipse">
            <a:avLst/>
          </a:prstGeom>
          <a:ln>
            <a:noFill/>
          </a:ln>
          <a:effectLst>
            <a:softEdge rad="112500"/>
          </a:effectLst>
        </p:spPr>
      </p:pic>
      <p:sp>
        <p:nvSpPr>
          <p:cNvPr id="7" name="TextBox 6"/>
          <p:cNvSpPr txBox="1"/>
          <p:nvPr/>
        </p:nvSpPr>
        <p:spPr>
          <a:xfrm>
            <a:off x="0" y="6488113"/>
            <a:ext cx="492125"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16</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wheel spokes="3"/>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857375" y="1214438"/>
            <a:ext cx="5929313" cy="3875087"/>
          </a:xfrm>
          <a:prstGeom prst="rect">
            <a:avLst/>
          </a:prstGeom>
          <a:noFill/>
        </p:spPr>
        <p:txBody>
          <a:bodyPr wrap="none">
            <a:spAutoFit/>
          </a:bodyPr>
          <a:lstStyle/>
          <a:p>
            <a:pPr>
              <a:lnSpc>
                <a:spcPct val="200000"/>
              </a:lnSpc>
              <a:defRPr/>
            </a:pPr>
            <a:r>
              <a:rPr lang="zh-CN" altLang="en-US" sz="3200" b="1" dirty="0">
                <a:latin typeface="+mn-ea"/>
                <a:ea typeface="+mn-ea"/>
              </a:rPr>
              <a:t>一、关联方定义</a:t>
            </a:r>
            <a:endParaRPr lang="en-US" altLang="zh-CN" sz="3200" b="1" dirty="0">
              <a:latin typeface="+mn-ea"/>
              <a:ea typeface="+mn-ea"/>
            </a:endParaRPr>
          </a:p>
          <a:p>
            <a:pPr>
              <a:lnSpc>
                <a:spcPct val="200000"/>
              </a:lnSpc>
              <a:defRPr/>
            </a:pPr>
            <a:r>
              <a:rPr lang="zh-CN" altLang="en-US" sz="3200" b="1" dirty="0">
                <a:latin typeface="+mn-ea"/>
                <a:ea typeface="+mn-ea"/>
              </a:rPr>
              <a:t>二、控制、共同控制、重大影响</a:t>
            </a:r>
            <a:endParaRPr lang="en-US" altLang="zh-CN" sz="3200" b="1" dirty="0">
              <a:latin typeface="+mn-ea"/>
              <a:ea typeface="+mn-ea"/>
            </a:endParaRPr>
          </a:p>
          <a:p>
            <a:pPr>
              <a:lnSpc>
                <a:spcPct val="200000"/>
              </a:lnSpc>
              <a:defRPr/>
            </a:pPr>
            <a:r>
              <a:rPr lang="zh-CN" altLang="en-US" sz="3200" b="1" dirty="0">
                <a:latin typeface="+mn-ea"/>
                <a:ea typeface="+mn-ea"/>
              </a:rPr>
              <a:t>三、“爱我”定律</a:t>
            </a:r>
            <a:endParaRPr lang="en-US" altLang="zh-CN" sz="3200" b="1" dirty="0">
              <a:latin typeface="+mn-ea"/>
              <a:ea typeface="+mn-ea"/>
            </a:endParaRPr>
          </a:p>
          <a:p>
            <a:pPr>
              <a:lnSpc>
                <a:spcPct val="200000"/>
              </a:lnSpc>
              <a:defRPr/>
            </a:pPr>
            <a:r>
              <a:rPr lang="zh-CN" altLang="en-US" sz="3200" b="1" dirty="0">
                <a:latin typeface="+mn-ea"/>
                <a:ea typeface="+mn-ea"/>
              </a:rPr>
              <a:t>四、不当关联交易认定</a:t>
            </a:r>
          </a:p>
        </p:txBody>
      </p: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Effect transition="in" filter="box(in)">
                                      <p:cBhvr>
                                        <p:cTn id="7" dur="500"/>
                                        <p:tgtEl>
                                          <p:spTgt spid="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2">
                                            <p:txEl>
                                              <p:pRg st="1" end="1"/>
                                            </p:txEl>
                                          </p:spTgt>
                                        </p:tgtEl>
                                        <p:attrNameLst>
                                          <p:attrName>style.visibility</p:attrName>
                                        </p:attrNameLst>
                                      </p:cBhvr>
                                      <p:to>
                                        <p:strVal val="visible"/>
                                      </p:to>
                                    </p:set>
                                    <p:animEffect transition="in" filter="box(in)">
                                      <p:cBhvr>
                                        <p:cTn id="12" dur="500"/>
                                        <p:tgtEl>
                                          <p:spTgt spid="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nodeType="click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Effect transition="in" filter="box(in)">
                                      <p:cBhvr>
                                        <p:cTn id="17" dur="500"/>
                                        <p:tgtEl>
                                          <p:spTgt spid="2">
                                            <p:txEl>
                                              <p:pRg st="2" end="2"/>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2">
                                            <p:txEl>
                                              <p:pRg st="3" end="3"/>
                                            </p:txEl>
                                          </p:spTgt>
                                        </p:tgtEl>
                                        <p:attrNameLst>
                                          <p:attrName>style.visibility</p:attrName>
                                        </p:attrNameLst>
                                      </p:cBhvr>
                                      <p:to>
                                        <p:strVal val="visible"/>
                                      </p:to>
                                    </p:set>
                                    <p:animEffect transition="in" filter="box(in)">
                                      <p:cBhvr>
                                        <p:cTn id="22" dur="500"/>
                                        <p:tgtEl>
                                          <p:spTgt spid="2">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ctrTitle"/>
          </p:nvPr>
        </p:nvSpPr>
        <p:spPr>
          <a:xfrm>
            <a:off x="357158" y="2500306"/>
            <a:ext cx="7772400" cy="928694"/>
          </a:xfrm>
        </p:spPr>
        <p:txBody>
          <a:bodyPr/>
          <a:lstStyle/>
          <a:p>
            <a:pPr eaLnBrk="1" fontAlgn="auto" hangingPunct="1">
              <a:spcAft>
                <a:spcPts val="0"/>
              </a:spcAft>
              <a:defRPr/>
            </a:pPr>
            <a:r>
              <a:rPr lang="zh-CN" altLang="en-US" sz="4400" dirty="0" smtClean="0"/>
              <a:t>简 析 企 业 关 联 方 交 易</a:t>
            </a:r>
            <a:endParaRPr lang="zh-CN" altLang="en-US" sz="4400" dirty="0"/>
          </a:p>
        </p:txBody>
      </p:sp>
      <p:sp>
        <p:nvSpPr>
          <p:cNvPr id="6" name="TextBox 5"/>
          <p:cNvSpPr txBox="1"/>
          <p:nvPr/>
        </p:nvSpPr>
        <p:spPr>
          <a:xfrm>
            <a:off x="1071563" y="6429375"/>
            <a:ext cx="7570787" cy="369888"/>
          </a:xfrm>
          <a:prstGeom prst="rect">
            <a:avLst/>
          </a:prstGeom>
          <a:noFill/>
        </p:spPr>
        <p:txBody>
          <a:bodyPr wrap="none">
            <a:spAutoFit/>
          </a:bodyPr>
          <a:lstStyle/>
          <a:p>
            <a:pPr fontAlgn="auto">
              <a:spcBef>
                <a:spcPts val="0"/>
              </a:spcBef>
              <a:spcAft>
                <a:spcPts val="0"/>
              </a:spcAft>
              <a:defRPr/>
            </a:pPr>
            <a:r>
              <a:rPr lang="zh-CN" altLang="en-US" b="1" dirty="0">
                <a:solidFill>
                  <a:schemeClr val="bg1">
                    <a:lumMod val="95000"/>
                    <a:lumOff val="5000"/>
                  </a:schemeClr>
                </a:solidFill>
                <a:latin typeface="黑体" pitchFamily="2" charset="-122"/>
                <a:ea typeface="黑体" pitchFamily="2" charset="-122"/>
              </a:rPr>
              <a:t>小组成员：朱磊、顾仲达、丁亮、安明明、陈屹人、谭光伟、凌冰、陈武</a:t>
            </a:r>
          </a:p>
        </p:txBody>
      </p:sp>
      <p:sp>
        <p:nvSpPr>
          <p:cNvPr id="10" name="TextBox 9"/>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1</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par>
                                <p:cTn id="8" presetID="3" presetClass="entr" presetSubtype="10" fill="hold" grpId="0" nodeType="withEffect">
                                  <p:stCondLst>
                                    <p:cond delay="0"/>
                                  </p:stCondLst>
                                  <p:childTnLst>
                                    <p:set>
                                      <p:cBhvr>
                                        <p:cTn id="9" dur="1" fill="hold">
                                          <p:stCondLst>
                                            <p:cond delay="0"/>
                                          </p:stCondLst>
                                        </p:cTn>
                                        <p:tgtEl>
                                          <p:spTgt spid="6"/>
                                        </p:tgtEl>
                                        <p:attrNameLst>
                                          <p:attrName>style.visibility</p:attrName>
                                        </p:attrNameLst>
                                      </p:cBhvr>
                                      <p:to>
                                        <p:strVal val="visible"/>
                                      </p:to>
                                    </p:set>
                                    <p:animEffect transition="in" filter="blinds(horizontal)">
                                      <p:cBhvr>
                                        <p:cTn id="10" dur="3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20.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D6B19C"/>
            </a:gs>
            <a:gs pos="30000">
              <a:srgbClr val="D49E6C"/>
            </a:gs>
            <a:gs pos="70000">
              <a:srgbClr val="A65528"/>
            </a:gs>
            <a:gs pos="100000">
              <a:srgbClr val="663012"/>
            </a:gs>
          </a:gsLst>
          <a:lin ang="5400000"/>
        </a:gra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a:xfrm>
            <a:off x="871566" y="928670"/>
            <a:ext cx="7772400" cy="2582254"/>
          </a:xfrm>
        </p:spPr>
        <p:txBody>
          <a:bodyPr/>
          <a:lstStyle/>
          <a:p>
            <a:pPr algn="l" eaLnBrk="1" fontAlgn="auto" hangingPunct="1">
              <a:spcAft>
                <a:spcPts val="0"/>
              </a:spcAft>
              <a:defRPr/>
            </a:pPr>
            <a:r>
              <a:rPr lang="en-US" altLang="zh-CN" dirty="0" err="1" smtClean="0">
                <a:solidFill>
                  <a:schemeClr val="bg1">
                    <a:lumMod val="95000"/>
                  </a:schemeClr>
                </a:solidFill>
              </a:rPr>
              <a:t>Evol’s</a:t>
            </a:r>
            <a:r>
              <a:rPr lang="en-US" altLang="zh-CN" dirty="0" smtClean="0">
                <a:solidFill>
                  <a:schemeClr val="bg1">
                    <a:lumMod val="95000"/>
                  </a:schemeClr>
                </a:solidFill>
              </a:rPr>
              <a:t> Program </a:t>
            </a:r>
            <a:br>
              <a:rPr lang="en-US" altLang="zh-CN" dirty="0" smtClean="0">
                <a:solidFill>
                  <a:schemeClr val="bg1">
                    <a:lumMod val="95000"/>
                  </a:schemeClr>
                </a:solidFill>
              </a:rPr>
            </a:br>
            <a:r>
              <a:rPr lang="en-US" altLang="zh-CN" dirty="0" smtClean="0">
                <a:solidFill>
                  <a:schemeClr val="bg1">
                    <a:lumMod val="95000"/>
                  </a:schemeClr>
                </a:solidFill>
              </a:rPr>
              <a:t/>
            </a:r>
            <a:br>
              <a:rPr lang="en-US" altLang="zh-CN" dirty="0" smtClean="0">
                <a:solidFill>
                  <a:schemeClr val="bg1">
                    <a:lumMod val="95000"/>
                  </a:schemeClr>
                </a:solidFill>
              </a:rPr>
            </a:br>
            <a:r>
              <a:rPr lang="en-US" altLang="zh-CN" dirty="0" smtClean="0">
                <a:solidFill>
                  <a:schemeClr val="bg1">
                    <a:lumMod val="95000"/>
                  </a:schemeClr>
                </a:solidFill>
              </a:rPr>
              <a:t>	</a:t>
            </a:r>
            <a:r>
              <a:rPr lang="zh-CN" altLang="en-US" dirty="0" smtClean="0">
                <a:solidFill>
                  <a:schemeClr val="bg1">
                    <a:lumMod val="95000"/>
                  </a:schemeClr>
                </a:solidFill>
              </a:rPr>
              <a:t>      </a:t>
            </a:r>
            <a:r>
              <a:rPr lang="en-US" altLang="zh-CN" dirty="0" smtClean="0">
                <a:solidFill>
                  <a:schemeClr val="bg1">
                    <a:lumMod val="95000"/>
                  </a:schemeClr>
                </a:solidFill>
              </a:rPr>
              <a:t>–--</a:t>
            </a:r>
            <a:r>
              <a:rPr lang="zh-CN" altLang="en-US" dirty="0" smtClean="0">
                <a:solidFill>
                  <a:schemeClr val="bg1">
                    <a:lumMod val="95000"/>
                  </a:schemeClr>
                </a:solidFill>
              </a:rPr>
              <a:t> </a:t>
            </a:r>
            <a:r>
              <a:rPr lang="en-US" altLang="zh-CN" dirty="0" smtClean="0">
                <a:solidFill>
                  <a:schemeClr val="bg1">
                    <a:lumMod val="95000"/>
                  </a:schemeClr>
                </a:solidFill>
              </a:rPr>
              <a:t>PPT</a:t>
            </a:r>
            <a:r>
              <a:rPr lang="zh-CN" altLang="en-US" dirty="0" smtClean="0">
                <a:solidFill>
                  <a:schemeClr val="bg1">
                    <a:lumMod val="95000"/>
                  </a:schemeClr>
                </a:solidFill>
              </a:rPr>
              <a:t>终处理页面</a:t>
            </a:r>
            <a:endParaRPr lang="zh-CN" altLang="en-US" dirty="0">
              <a:solidFill>
                <a:schemeClr val="bg1">
                  <a:lumMod val="95000"/>
                </a:schemeClr>
              </a:solidFill>
            </a:endParaRPr>
          </a:p>
        </p:txBody>
      </p:sp>
      <p:sp>
        <p:nvSpPr>
          <p:cNvPr id="4" name="TextBox 3"/>
          <p:cNvSpPr txBox="1">
            <a:spLocks noChangeArrowheads="1"/>
          </p:cNvSpPr>
          <p:nvPr/>
        </p:nvSpPr>
        <p:spPr bwMode="auto">
          <a:xfrm>
            <a:off x="2117725" y="4487863"/>
            <a:ext cx="52625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r>
              <a:rPr lang="zh-CN" altLang="en-US" b="1">
                <a:solidFill>
                  <a:srgbClr val="002060"/>
                </a:solidFill>
                <a:latin typeface="Lucida Sans Unicode" pitchFamily="34" charset="0"/>
                <a:ea typeface="黑体" pitchFamily="2" charset="-122"/>
              </a:rPr>
              <a:t>正在处理之前幻灯片信息，预载“感谢”幻灯片。</a:t>
            </a:r>
          </a:p>
        </p:txBody>
      </p:sp>
      <p:sp>
        <p:nvSpPr>
          <p:cNvPr id="5" name="TextBox 4"/>
          <p:cNvSpPr txBox="1">
            <a:spLocks noChangeArrowheads="1"/>
          </p:cNvSpPr>
          <p:nvPr/>
        </p:nvSpPr>
        <p:spPr bwMode="auto">
          <a:xfrm>
            <a:off x="1165225" y="5143500"/>
            <a:ext cx="6692900"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algn="ctr" eaLnBrk="1" hangingPunct="1"/>
            <a:r>
              <a:rPr lang="zh-CN" altLang="en-US" b="1">
                <a:solidFill>
                  <a:srgbClr val="002060"/>
                </a:solidFill>
                <a:latin typeface="Lucida Sans Unicode" pitchFamily="34" charset="0"/>
                <a:ea typeface="黑体" pitchFamily="2" charset="-122"/>
              </a:rPr>
              <a:t>请勿再次点击鼠标或按下键盘，页面将会自动跳转，自动结束。</a:t>
            </a:r>
            <a:endParaRPr lang="en-US" altLang="zh-CN" b="1">
              <a:solidFill>
                <a:srgbClr val="002060"/>
              </a:solidFill>
              <a:latin typeface="Lucida Sans Unicode" pitchFamily="34" charset="0"/>
              <a:ea typeface="黑体" pitchFamily="2" charset="-122"/>
            </a:endParaRPr>
          </a:p>
        </p:txBody>
      </p:sp>
      <p:sp>
        <p:nvSpPr>
          <p:cNvPr id="6" name="TextBox 5"/>
          <p:cNvSpPr txBox="1">
            <a:spLocks noChangeArrowheads="1"/>
          </p:cNvSpPr>
          <p:nvPr/>
        </p:nvSpPr>
        <p:spPr bwMode="auto">
          <a:xfrm>
            <a:off x="2432050" y="5773738"/>
            <a:ext cx="442595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zh-CN" altLang="en-US" b="1">
                <a:solidFill>
                  <a:srgbClr val="002060"/>
                </a:solidFill>
                <a:latin typeface="Lucida Sans Unicode" pitchFamily="34" charset="0"/>
                <a:ea typeface="黑体" pitchFamily="2" charset="-122"/>
              </a:rPr>
              <a:t>如果超过</a:t>
            </a:r>
            <a:r>
              <a:rPr lang="en-US" altLang="zh-CN" b="1">
                <a:solidFill>
                  <a:srgbClr val="002060"/>
                </a:solidFill>
                <a:latin typeface="Lucida Sans Unicode" pitchFamily="34" charset="0"/>
                <a:ea typeface="黑体" pitchFamily="2" charset="-122"/>
              </a:rPr>
              <a:t>5</a:t>
            </a:r>
            <a:r>
              <a:rPr lang="zh-CN" altLang="en-US" b="1">
                <a:solidFill>
                  <a:srgbClr val="002060"/>
                </a:solidFill>
                <a:latin typeface="Lucida Sans Unicode" pitchFamily="34" charset="0"/>
                <a:ea typeface="黑体" pitchFamily="2" charset="-122"/>
              </a:rPr>
              <a:t>秒没有结转，请自行关闭此</a:t>
            </a:r>
            <a:r>
              <a:rPr lang="en-US" altLang="zh-CN" b="1">
                <a:solidFill>
                  <a:srgbClr val="002060"/>
                </a:solidFill>
                <a:latin typeface="Lucida Sans Unicode" pitchFamily="34" charset="0"/>
                <a:ea typeface="黑体" pitchFamily="2" charset="-122"/>
              </a:rPr>
              <a:t>PPT</a:t>
            </a:r>
            <a:endParaRPr lang="zh-CN" altLang="en-US" b="1">
              <a:solidFill>
                <a:srgbClr val="002060"/>
              </a:solidFill>
              <a:latin typeface="Lucida Sans Unicode" pitchFamily="34" charset="0"/>
              <a:ea typeface="黑体" pitchFamily="2" charset="-122"/>
            </a:endParaRPr>
          </a:p>
        </p:txBody>
      </p:sp>
    </p:spTree>
  </p:cSld>
  <p:clrMapOvr>
    <a:masterClrMapping/>
  </p:clrMapOvr>
  <p:transition advClick="0" advTm="1000"/>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4" fill="hold" grpId="0" nodeType="with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1000" fill="hold"/>
                                        <p:tgtEl>
                                          <p:spTgt spid="4"/>
                                        </p:tgtEl>
                                        <p:attrNameLst>
                                          <p:attrName>ppt_x</p:attrName>
                                        </p:attrNameLst>
                                      </p:cBhvr>
                                      <p:tavLst>
                                        <p:tav tm="0">
                                          <p:val>
                                            <p:strVal val="#ppt_x"/>
                                          </p:val>
                                        </p:tav>
                                        <p:tav tm="100000">
                                          <p:val>
                                            <p:strVal val="#ppt_x"/>
                                          </p:val>
                                        </p:tav>
                                      </p:tavLst>
                                    </p:anim>
                                    <p:anim calcmode="lin" valueType="num">
                                      <p:cBhvr additive="base">
                                        <p:cTn id="8" dur="1000" fill="hold"/>
                                        <p:tgtEl>
                                          <p:spTgt spid="4"/>
                                        </p:tgtEl>
                                        <p:attrNameLst>
                                          <p:attrName>ppt_y</p:attrName>
                                        </p:attrNameLst>
                                      </p:cBhvr>
                                      <p:tavLst>
                                        <p:tav tm="0">
                                          <p:val>
                                            <p:strVal val="1+#ppt_h/2"/>
                                          </p:val>
                                        </p:tav>
                                        <p:tav tm="100000">
                                          <p:val>
                                            <p:strVal val="#ppt_y"/>
                                          </p:val>
                                        </p:tav>
                                      </p:tavLst>
                                    </p:anim>
                                  </p:childTnLst>
                                </p:cTn>
                              </p:par>
                            </p:childTnLst>
                          </p:cTn>
                        </p:par>
                        <p:par>
                          <p:cTn id="9" fill="hold" nodeType="afterGroup">
                            <p:stCondLst>
                              <p:cond delay="1000"/>
                            </p:stCondLst>
                            <p:childTnLst>
                              <p:par>
                                <p:cTn id="10" presetID="2" presetClass="entr" presetSubtype="4" fill="hold" grpId="0" nodeType="afterEffect">
                                  <p:stCondLst>
                                    <p:cond delay="0"/>
                                  </p:stCondLst>
                                  <p:childTnLst>
                                    <p:set>
                                      <p:cBhvr>
                                        <p:cTn id="11" dur="1" fill="hold">
                                          <p:stCondLst>
                                            <p:cond delay="0"/>
                                          </p:stCondLst>
                                        </p:cTn>
                                        <p:tgtEl>
                                          <p:spTgt spid="5"/>
                                        </p:tgtEl>
                                        <p:attrNameLst>
                                          <p:attrName>style.visibility</p:attrName>
                                        </p:attrNameLst>
                                      </p:cBhvr>
                                      <p:to>
                                        <p:strVal val="visible"/>
                                      </p:to>
                                    </p:set>
                                    <p:anim calcmode="lin" valueType="num">
                                      <p:cBhvr additive="base">
                                        <p:cTn id="12" dur="2000" fill="hold"/>
                                        <p:tgtEl>
                                          <p:spTgt spid="5"/>
                                        </p:tgtEl>
                                        <p:attrNameLst>
                                          <p:attrName>ppt_x</p:attrName>
                                        </p:attrNameLst>
                                      </p:cBhvr>
                                      <p:tavLst>
                                        <p:tav tm="0">
                                          <p:val>
                                            <p:strVal val="#ppt_x"/>
                                          </p:val>
                                        </p:tav>
                                        <p:tav tm="100000">
                                          <p:val>
                                            <p:strVal val="#ppt_x"/>
                                          </p:val>
                                        </p:tav>
                                      </p:tavLst>
                                    </p:anim>
                                    <p:anim calcmode="lin" valueType="num">
                                      <p:cBhvr additive="base">
                                        <p:cTn id="13" dur="2000" fill="hold"/>
                                        <p:tgtEl>
                                          <p:spTgt spid="5"/>
                                        </p:tgtEl>
                                        <p:attrNameLst>
                                          <p:attrName>ppt_y</p:attrName>
                                        </p:attrNameLst>
                                      </p:cBhvr>
                                      <p:tavLst>
                                        <p:tav tm="0">
                                          <p:val>
                                            <p:strVal val="1+#ppt_h/2"/>
                                          </p:val>
                                        </p:tav>
                                        <p:tav tm="100000">
                                          <p:val>
                                            <p:strVal val="#ppt_y"/>
                                          </p:val>
                                        </p:tav>
                                      </p:tavLst>
                                    </p:anim>
                                  </p:childTnLst>
                                </p:cTn>
                              </p:par>
                            </p:childTnLst>
                          </p:cTn>
                        </p:par>
                        <p:par>
                          <p:cTn id="14" fill="hold" nodeType="afterGroup">
                            <p:stCondLst>
                              <p:cond delay="3000"/>
                            </p:stCondLst>
                            <p:childTnLst>
                              <p:par>
                                <p:cTn id="15" presetID="2" presetClass="entr" presetSubtype="4" fill="hold" grpId="0" nodeType="afterEffect">
                                  <p:stCondLst>
                                    <p:cond delay="0"/>
                                  </p:stCondLst>
                                  <p:childTnLst>
                                    <p:set>
                                      <p:cBhvr>
                                        <p:cTn id="16" dur="1" fill="hold">
                                          <p:stCondLst>
                                            <p:cond delay="0"/>
                                          </p:stCondLst>
                                        </p:cTn>
                                        <p:tgtEl>
                                          <p:spTgt spid="6"/>
                                        </p:tgtEl>
                                        <p:attrNameLst>
                                          <p:attrName>style.visibility</p:attrName>
                                        </p:attrNameLst>
                                      </p:cBhvr>
                                      <p:to>
                                        <p:strVal val="visible"/>
                                      </p:to>
                                    </p:set>
                                    <p:anim calcmode="lin" valueType="num">
                                      <p:cBhvr additive="base">
                                        <p:cTn id="17" dur="5000" fill="hold"/>
                                        <p:tgtEl>
                                          <p:spTgt spid="6"/>
                                        </p:tgtEl>
                                        <p:attrNameLst>
                                          <p:attrName>ppt_x</p:attrName>
                                        </p:attrNameLst>
                                      </p:cBhvr>
                                      <p:tavLst>
                                        <p:tav tm="0">
                                          <p:val>
                                            <p:strVal val="#ppt_x"/>
                                          </p:val>
                                        </p:tav>
                                        <p:tav tm="100000">
                                          <p:val>
                                            <p:strVal val="#ppt_x"/>
                                          </p:val>
                                        </p:tav>
                                      </p:tavLst>
                                    </p:anim>
                                    <p:anim calcmode="lin" valueType="num">
                                      <p:cBhvr additive="base">
                                        <p:cTn id="18" dur="5000" fill="hold"/>
                                        <p:tgtEl>
                                          <p:spTgt spid="6"/>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Lst>
  </p:timing>
</p:sld>
</file>

<file path=ppt/slides/slide21.xml><?xml version="1.0" encoding="utf-8"?>
<p:sld xmlns:a="http://schemas.openxmlformats.org/drawingml/2006/main" xmlns:r="http://schemas.openxmlformats.org/officeDocument/2006/relationships" xmlns:p="http://schemas.openxmlformats.org/presentationml/2006/main" showMasterSp="0">
  <p:cSld>
    <p:bg>
      <p:bgPr>
        <a:gradFill rotWithShape="0">
          <a:gsLst>
            <a:gs pos="0">
              <a:srgbClr val="5E9EFF"/>
            </a:gs>
            <a:gs pos="39999">
              <a:srgbClr val="85C2FF"/>
            </a:gs>
            <a:gs pos="70000">
              <a:srgbClr val="C4D6EB"/>
            </a:gs>
            <a:gs pos="100000">
              <a:srgbClr val="FFEBFA"/>
            </a:gs>
          </a:gsLst>
          <a:lin ang="16200000"/>
        </a:gradFill>
        <a:effectLst/>
      </p:bgPr>
    </p:bg>
    <p:spTree>
      <p:nvGrpSpPr>
        <p:cNvPr id="1" name=""/>
        <p:cNvGrpSpPr/>
        <p:nvPr/>
      </p:nvGrpSpPr>
      <p:grpSpPr>
        <a:xfrm>
          <a:off x="0" y="0"/>
          <a:ext cx="0" cy="0"/>
          <a:chOff x="0" y="0"/>
          <a:chExt cx="0" cy="0"/>
        </a:xfrm>
      </p:grpSpPr>
      <p:sp>
        <p:nvSpPr>
          <p:cNvPr id="2" name="TextBox 1"/>
          <p:cNvSpPr txBox="1"/>
          <p:nvPr/>
        </p:nvSpPr>
        <p:spPr>
          <a:xfrm>
            <a:off x="2073029" y="2285992"/>
            <a:ext cx="5142177" cy="1569660"/>
          </a:xfrm>
          <a:prstGeom prst="rect">
            <a:avLst/>
          </a:prstGeom>
          <a:noFill/>
        </p:spPr>
        <p:txBody>
          <a:bodyPr wrap="none">
            <a:spAutoFit/>
          </a:bodyPr>
          <a:lstStyle/>
          <a:p>
            <a:pPr fontAlgn="auto">
              <a:spcBef>
                <a:spcPts val="0"/>
              </a:spcBef>
              <a:spcAft>
                <a:spcPts val="0"/>
              </a:spcAft>
              <a:defRPr/>
            </a:pPr>
            <a:r>
              <a:rPr lang="en-US" altLang="zh-CN"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reflection blurRad="6350" stA="60000" endA="900" endPos="58000" dir="5400000" sy="-100000" algn="bl" rotWithShape="0"/>
                </a:effectLst>
                <a:latin typeface="Arial Black" pitchFamily="34" charset="0"/>
                <a:ea typeface="+mn-ea"/>
              </a:rPr>
              <a:t>Thanks</a:t>
            </a:r>
            <a:endParaRPr lang="zh-CN" altLang="en-US" sz="9600"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101600">
                  <a:schemeClr val="accent2">
                    <a:satMod val="175000"/>
                    <a:alpha val="40000"/>
                  </a:schemeClr>
                </a:glow>
                <a:outerShdw blurRad="50800" algn="tl" rotWithShape="0">
                  <a:srgbClr val="000000"/>
                </a:outerShdw>
                <a:reflection blurRad="6350" stA="60000" endA="900" endPos="58000" dir="5400000" sy="-100000" algn="bl" rotWithShape="0"/>
              </a:effectLst>
              <a:latin typeface="Arial Black" pitchFamily="34" charset="0"/>
              <a:ea typeface="+mn-ea"/>
            </a:endParaRPr>
          </a:p>
        </p:txBody>
      </p:sp>
      <p:sp>
        <p:nvSpPr>
          <p:cNvPr id="3" name="TextBox 2"/>
          <p:cNvSpPr txBox="1"/>
          <p:nvPr/>
        </p:nvSpPr>
        <p:spPr>
          <a:xfrm>
            <a:off x="142844" y="368457"/>
            <a:ext cx="9072594" cy="6247864"/>
          </a:xfrm>
          <a:prstGeom prst="rect">
            <a:avLst/>
          </a:prstGeom>
          <a:noFill/>
        </p:spPr>
        <p:txBody>
          <a:bodyPr>
            <a:spAutoFit/>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Bef>
                <a:spcPts val="0"/>
              </a:spcBef>
              <a:spcAft>
                <a:spcPts val="0"/>
              </a:spcAft>
              <a:defRPr/>
            </a:pP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r>
              <a:rPr lang="ko-KR"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감사합니다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p>
          <a:p>
            <a:pPr fontAlgn="auto">
              <a:spcBef>
                <a:spcPts val="0"/>
              </a:spcBef>
              <a:spcAft>
                <a:spcPts val="0"/>
              </a:spcAft>
              <a:defRPr/>
            </a:pP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谢谢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az-Cyrl-AZ"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спасибо</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merci</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endParaRPr>
          </a:p>
          <a:p>
            <a:pPr fontAlgn="auto">
              <a:spcBef>
                <a:spcPts val="0"/>
              </a:spcBef>
              <a:spcAft>
                <a:spcPts val="0"/>
              </a:spcAft>
              <a:defRPr/>
            </a:pP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a:t>
            </a:r>
            <a:r>
              <a:rPr lang="en-US" sz="4000" b="1" dirty="0" err="1">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Ringraziarlo</a:t>
            </a:r>
            <a:r>
              <a:rPr 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mn-lt"/>
                <a:ea typeface="+mn-ea"/>
              </a:rPr>
              <a:t> molto</a:t>
            </a:r>
          </a:p>
          <a:p>
            <a:pPr fontAlgn="auto">
              <a:spcBef>
                <a:spcPts val="0"/>
              </a:spcBef>
              <a:spcAft>
                <a:spcPts val="0"/>
              </a:spcAft>
              <a:defRPr/>
            </a:pPr>
            <a:r>
              <a:rPr lang="zh-CN"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endPar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a:p>
            <a:pPr fontAlgn="auto">
              <a:spcBef>
                <a:spcPts val="0"/>
              </a:spcBef>
              <a:spcAft>
                <a:spcPts val="0"/>
              </a:spcAft>
              <a:defRPr/>
            </a:pPr>
            <a:r>
              <a:rPr lang="en-US" altLang="zh-CN"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	</a:t>
            </a:r>
            <a:r>
              <a:rPr lang="ja-JP" altLang="en-US" sz="40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rPr>
              <a:t>ありがとうございます</a:t>
            </a:r>
            <a:endParaRPr lang="zh-CN" altLang="en-US"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effectLst>
              <a:latin typeface="Arial Black" pitchFamily="34" charset="0"/>
              <a:ea typeface="+mn-ea"/>
            </a:endParaRPr>
          </a:p>
        </p:txBody>
      </p:sp>
      <p:sp>
        <p:nvSpPr>
          <p:cNvPr id="4" name="TextBox 3"/>
          <p:cNvSpPr txBox="1"/>
          <p:nvPr/>
        </p:nvSpPr>
        <p:spPr>
          <a:xfrm>
            <a:off x="5500694" y="6417254"/>
            <a:ext cx="3564214" cy="369332"/>
          </a:xfrm>
          <a:prstGeom prst="rect">
            <a:avLst/>
          </a:prstGeom>
          <a:noFill/>
        </p:spPr>
        <p:txBody>
          <a:bodyPr wrap="none">
            <a:prstTxWarp prst="textChevronInverted">
              <a:avLst/>
            </a:prstTxWarp>
            <a:spAutoFit/>
          </a:bodyPr>
          <a:lstStyle/>
          <a:p>
            <a:pPr fontAlgn="auto">
              <a:spcBef>
                <a:spcPts val="0"/>
              </a:spcBef>
              <a:spcAft>
                <a:spcPts val="0"/>
              </a:spcAft>
              <a:defRPr/>
            </a:pPr>
            <a:r>
              <a:rPr lang="en-US" altLang="zh-C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a typeface="+mn-ea"/>
              </a:rPr>
              <a:t>PPT  F</a:t>
            </a:r>
            <a:r>
              <a:rPr lang="en-US" altLang="zh-CN"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a typeface="+mn-ea"/>
              </a:rPr>
              <a:t>ile</a:t>
            </a:r>
            <a:r>
              <a:rPr lang="en-US" altLang="zh-CN"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a typeface="+mn-ea"/>
              </a:rPr>
              <a:t>  Released  By  </a:t>
            </a:r>
            <a:r>
              <a:rPr lang="en-US" altLang="zh-CN" b="1" cap="all" dirty="0" err="1">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a typeface="+mn-ea"/>
              </a:rPr>
              <a:t>Evol</a:t>
            </a:r>
            <a:endParaRPr lang="zh-CN" altLang="en-US"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Arial Black" pitchFamily="34" charset="0"/>
              <a:ea typeface="+mn-ea"/>
            </a:endParaRPr>
          </a:p>
        </p:txBody>
      </p:sp>
      <p:sp>
        <p:nvSpPr>
          <p:cNvPr id="5" name="TextBox 4"/>
          <p:cNvSpPr txBox="1"/>
          <p:nvPr/>
        </p:nvSpPr>
        <p:spPr>
          <a:xfrm>
            <a:off x="1428750" y="2605088"/>
            <a:ext cx="6357938" cy="1323975"/>
          </a:xfrm>
          <a:prstGeom prst="rect">
            <a:avLst/>
          </a:prstGeom>
          <a:noFill/>
        </p:spPr>
        <p:txBody>
          <a:bodyPr>
            <a:spAutoFit/>
          </a:bodyPr>
          <a:lstStyle/>
          <a:p>
            <a:pPr>
              <a:defRPr/>
            </a:pPr>
            <a:r>
              <a:rPr lang="zh-CN" altLang="en-US" sz="4000" b="1" dirty="0">
                <a:solidFill>
                  <a:srgbClr val="FF0000"/>
                </a:solidFill>
                <a:latin typeface="+mj-ea"/>
                <a:ea typeface="+mj-ea"/>
              </a:rPr>
              <a:t>初始化页面中</a:t>
            </a:r>
            <a:r>
              <a:rPr lang="en-US" altLang="zh-CN" sz="4000" b="1" dirty="0">
                <a:solidFill>
                  <a:srgbClr val="FF0000"/>
                </a:solidFill>
                <a:latin typeface="+mj-ea"/>
                <a:ea typeface="+mj-ea"/>
              </a:rPr>
              <a:t>…</a:t>
            </a:r>
            <a:r>
              <a:rPr lang="zh-CN" altLang="en-US" sz="4000" b="1" dirty="0">
                <a:solidFill>
                  <a:srgbClr val="FF0000"/>
                </a:solidFill>
                <a:latin typeface="+mj-ea"/>
                <a:ea typeface="+mj-ea"/>
              </a:rPr>
              <a:t>请您稍候</a:t>
            </a:r>
            <a:r>
              <a:rPr lang="en-US" altLang="zh-CN" sz="4000" b="1" dirty="0">
                <a:solidFill>
                  <a:srgbClr val="FF0000"/>
                </a:solidFill>
                <a:latin typeface="+mj-ea"/>
                <a:ea typeface="+mj-ea"/>
              </a:rPr>
              <a:t>…		  Loading</a:t>
            </a:r>
            <a:endParaRPr lang="zh-CN" altLang="en-US" sz="4000" b="1" dirty="0">
              <a:solidFill>
                <a:srgbClr val="FF0000"/>
              </a:solidFill>
              <a:latin typeface="+mj-ea"/>
              <a:ea typeface="+mj-ea"/>
            </a:endParaRPr>
          </a:p>
        </p:txBody>
      </p:sp>
    </p:spTree>
  </p:cSld>
  <p:clrMapOvr>
    <a:masterClrMapping/>
  </p:clrMapOvr>
  <p:transition spd="slow" advClick="0" advTm="30000">
    <p:split orient="vert"/>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8" presetClass="entr" presetSubtype="0" fill="hold" nodeType="with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p:cTn id="7" dur="10000" fill="hold"/>
                                        <p:tgtEl>
                                          <p:spTgt spid="3"/>
                                        </p:tgtEl>
                                        <p:attrNameLst>
                                          <p:attrName>ppt_x</p:attrName>
                                        </p:attrNameLst>
                                      </p:cBhvr>
                                      <p:tavLst>
                                        <p:tav tm="0">
                                          <p:val>
                                            <p:strVal val="#ppt_x"/>
                                          </p:val>
                                        </p:tav>
                                        <p:tav tm="100000">
                                          <p:val>
                                            <p:strVal val="#ppt_x"/>
                                          </p:val>
                                        </p:tav>
                                      </p:tavLst>
                                    </p:anim>
                                    <p:anim calcmode="lin" valueType="num">
                                      <p:cBhvr>
                                        <p:cTn id="8" dur="10000" fill="hold"/>
                                        <p:tgtEl>
                                          <p:spTgt spid="3"/>
                                        </p:tgtEl>
                                        <p:attrNameLst>
                                          <p:attrName>ppt_y</p:attrName>
                                        </p:attrNameLst>
                                      </p:cBhvr>
                                      <p:tavLst>
                                        <p:tav tm="0">
                                          <p:val>
                                            <p:strVal val="#ppt_y+1"/>
                                          </p:val>
                                        </p:tav>
                                        <p:tav tm="100000">
                                          <p:val>
                                            <p:strVal val="#ppt_y-1"/>
                                          </p:val>
                                        </p:tav>
                                      </p:tavLst>
                                    </p:anim>
                                  </p:childTnLst>
                                </p:cTn>
                              </p:par>
                              <p:par>
                                <p:cTn id="9" presetID="9" presetClass="exit" presetSubtype="0" fill="hold" grpId="0" nodeType="withEffect">
                                  <p:stCondLst>
                                    <p:cond delay="0"/>
                                  </p:stCondLst>
                                  <p:childTnLst>
                                    <p:animEffect transition="out" filter="dissolve">
                                      <p:cBhvr>
                                        <p:cTn id="10" dur="500"/>
                                        <p:tgtEl>
                                          <p:spTgt spid="5"/>
                                        </p:tgtEl>
                                      </p:cBhvr>
                                    </p:animEffect>
                                    <p:set>
                                      <p:cBhvr>
                                        <p:cTn id="11" dur="1" fill="hold">
                                          <p:stCondLst>
                                            <p:cond delay="499"/>
                                          </p:stCondLst>
                                        </p:cTn>
                                        <p:tgtEl>
                                          <p:spTgt spid="5"/>
                                        </p:tgtEl>
                                        <p:attrNameLst>
                                          <p:attrName>style.visibility</p:attrName>
                                        </p:attrNameLst>
                                      </p:cBhvr>
                                      <p:to>
                                        <p:strVal val="hidden"/>
                                      </p:to>
                                    </p:set>
                                  </p:childTnLst>
                                </p:cTn>
                              </p:par>
                            </p:childTnLst>
                          </p:cTn>
                        </p:par>
                        <p:par>
                          <p:cTn id="12" fill="hold" nodeType="afterGroup">
                            <p:stCondLst>
                              <p:cond delay="10000"/>
                            </p:stCondLst>
                            <p:childTnLst>
                              <p:par>
                                <p:cTn id="13" presetID="5" presetClass="entr" presetSubtype="10" fill="hold" nodeType="after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checkerboard(across)">
                                      <p:cBhvr>
                                        <p:cTn id="15" dur="5000"/>
                                        <p:tgtEl>
                                          <p:spTgt spid="2"/>
                                        </p:tgtEl>
                                      </p:cBhvr>
                                    </p:animEffect>
                                  </p:childTnLst>
                                </p:cTn>
                              </p:par>
                            </p:childTnLst>
                          </p:cTn>
                        </p:par>
                        <p:par>
                          <p:cTn id="16" fill="hold" nodeType="afterGroup">
                            <p:stCondLst>
                              <p:cond delay="15000"/>
                            </p:stCondLst>
                            <p:childTnLst>
                              <p:par>
                                <p:cTn id="17" presetID="3" presetClass="entr" presetSubtype="10" fill="hold" nodeType="afterEffect">
                                  <p:stCondLst>
                                    <p:cond delay="0"/>
                                  </p:stCondLst>
                                  <p:iterate type="lt">
                                    <p:tmPct val="0"/>
                                  </p:iterate>
                                  <p:childTnLst>
                                    <p:set>
                                      <p:cBhvr>
                                        <p:cTn id="18" dur="1" fill="hold">
                                          <p:stCondLst>
                                            <p:cond delay="0"/>
                                          </p:stCondLst>
                                        </p:cTn>
                                        <p:tgtEl>
                                          <p:spTgt spid="4"/>
                                        </p:tgtEl>
                                        <p:attrNameLst>
                                          <p:attrName>style.visibility</p:attrName>
                                        </p:attrNameLst>
                                      </p:cBhvr>
                                      <p:to>
                                        <p:strVal val="visible"/>
                                      </p:to>
                                    </p:set>
                                    <p:animEffect transition="in" filter="blinds(horizontal)">
                                      <p:cBhvr>
                                        <p:cTn id="19" dur="30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342928" y="214290"/>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fontAlgn="auto" hangingPunct="1">
              <a:spcAft>
                <a:spcPts val="0"/>
              </a:spcAft>
              <a:defRPr/>
            </a:pPr>
            <a:r>
              <a:rPr lang="zh-CN" altLang="en-US"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rPr>
              <a:t>关 联 方 的 定 义</a:t>
            </a:r>
            <a:endParaRPr lang="zh-CN" altLang="en-US"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endParaRPr>
          </a:p>
        </p:txBody>
      </p:sp>
      <p:sp>
        <p:nvSpPr>
          <p:cNvPr id="11267" name="内容占位符 5"/>
          <p:cNvSpPr>
            <a:spLocks noGrp="1"/>
          </p:cNvSpPr>
          <p:nvPr>
            <p:ph sz="quarter" idx="4294967295"/>
          </p:nvPr>
        </p:nvSpPr>
        <p:spPr>
          <a:xfrm>
            <a:off x="528638" y="1785938"/>
            <a:ext cx="8258175" cy="3959225"/>
          </a:xfrm>
        </p:spPr>
        <p:txBody>
          <a:bodyPr/>
          <a:lstStyle/>
          <a:p>
            <a:pPr eaLnBrk="1" hangingPunct="1">
              <a:lnSpc>
                <a:spcPct val="150000"/>
              </a:lnSpc>
            </a:pPr>
            <a:r>
              <a:rPr lang="zh-CN" altLang="en-US" sz="3200" b="1" smtClean="0">
                <a:latin typeface="隶书" pitchFamily="49" charset="-122"/>
                <a:ea typeface="隶书" pitchFamily="49" charset="-122"/>
              </a:rPr>
              <a:t>一方控制、共同控制另一方或对另一方施加重大影响，以及两方或两方以上同受一方控制、共同控制或重大影响的，构成关联方。</a:t>
            </a:r>
          </a:p>
        </p:txBody>
      </p:sp>
      <p:sp>
        <p:nvSpPr>
          <p:cNvPr id="9" name="TextBox 8"/>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2</a:t>
            </a:r>
            <a:endParaRPr lang="zh-CN" altLang="en-US" dirty="0">
              <a:solidFill>
                <a:schemeClr val="bg1">
                  <a:lumMod val="95000"/>
                  <a:lumOff val="5000"/>
                </a:schemeClr>
              </a:solidFill>
              <a:latin typeface="Arial Black" pitchFamily="34" charset="0"/>
              <a:ea typeface="+mn-ea"/>
            </a:endParaRPr>
          </a:p>
        </p:txBody>
      </p:sp>
      <p:cxnSp>
        <p:nvCxnSpPr>
          <p:cNvPr id="6" name="直接连接符 5"/>
          <p:cNvCxnSpPr/>
          <p:nvPr/>
        </p:nvCxnSpPr>
        <p:spPr>
          <a:xfrm>
            <a:off x="1785918" y="2500306"/>
            <a:ext cx="85725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8" name="直接连接符 7"/>
          <p:cNvCxnSpPr/>
          <p:nvPr/>
        </p:nvCxnSpPr>
        <p:spPr>
          <a:xfrm>
            <a:off x="3071802" y="2500306"/>
            <a:ext cx="1643074"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1428728" y="3214686"/>
            <a:ext cx="1643074"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dissolv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checkerboard(across)">
                                      <p:cBhvr>
                                        <p:cTn id="7" dur="500"/>
                                        <p:tgtEl>
                                          <p:spTgt spid="6"/>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8"/>
                                        </p:tgtEl>
                                        <p:attrNameLst>
                                          <p:attrName>style.visibility</p:attrName>
                                        </p:attrNameLst>
                                      </p:cBhvr>
                                      <p:to>
                                        <p:strVal val="visible"/>
                                      </p:to>
                                    </p:set>
                                    <p:animEffect transition="in" filter="checkerboard(across)">
                                      <p:cBhvr>
                                        <p:cTn id="12" dur="500"/>
                                        <p:tgtEl>
                                          <p:spTgt spid="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标题 3"/>
          <p:cNvSpPr>
            <a:spLocks noGrp="1"/>
          </p:cNvSpPr>
          <p:nvPr>
            <p:ph type="title" idx="4294967295"/>
          </p:nvPr>
        </p:nvSpPr>
        <p:spPr>
          <a:xfrm>
            <a:off x="342928" y="214290"/>
            <a:ext cx="8229600" cy="1143000"/>
          </a:xfrm>
        </p:spPr>
        <p:txBody>
          <a:bodyPr>
            <a:scene3d>
              <a:camera prst="orthographicFront"/>
              <a:lightRig rig="flat" dir="tl">
                <a:rot lat="0" lon="0" rev="6600000"/>
              </a:lightRig>
            </a:scene3d>
            <a:sp3d extrusionH="25400" contourW="8890">
              <a:bevelT w="38100" h="31750"/>
              <a:contourClr>
                <a:schemeClr val="accent2">
                  <a:shade val="75000"/>
                </a:schemeClr>
              </a:contourClr>
            </a:sp3d>
          </a:bodyPr>
          <a:lstStyle/>
          <a:p>
            <a:pPr eaLnBrk="1" fontAlgn="auto" hangingPunct="1">
              <a:spcAft>
                <a:spcPts val="0"/>
              </a:spcAft>
              <a:defRPr/>
            </a:pPr>
            <a:r>
              <a:rPr lang="zh-CN" altLang="en-US" dirty="0" smtClean="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rPr>
              <a:t>控制、共同控制的定义</a:t>
            </a:r>
            <a:endParaRPr lang="zh-CN" altLang="en-US"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endParaRPr>
          </a:p>
        </p:txBody>
      </p:sp>
      <p:sp>
        <p:nvSpPr>
          <p:cNvPr id="6" name="内容占位符 5"/>
          <p:cNvSpPr>
            <a:spLocks noGrp="1"/>
          </p:cNvSpPr>
          <p:nvPr>
            <p:ph sz="quarter" idx="4294967295"/>
          </p:nvPr>
        </p:nvSpPr>
        <p:spPr>
          <a:xfrm>
            <a:off x="500063" y="1785938"/>
            <a:ext cx="8258175" cy="3959225"/>
          </a:xfrm>
        </p:spPr>
        <p:txBody>
          <a:bodyPr>
            <a:normAutofit fontScale="70000" lnSpcReduction="20000"/>
          </a:bodyPr>
          <a:lstStyle/>
          <a:p>
            <a:pPr marL="365760" indent="-256032" eaLnBrk="1" fontAlgn="auto" hangingPunct="1">
              <a:lnSpc>
                <a:spcPct val="200000"/>
              </a:lnSpc>
              <a:spcAft>
                <a:spcPts val="0"/>
              </a:spcAft>
              <a:buFont typeface="Wingdings 3"/>
              <a:buChar char=""/>
              <a:defRPr/>
            </a:pPr>
            <a:r>
              <a:rPr lang="zh-CN" altLang="en-US" dirty="0" smtClean="0"/>
              <a:t>控制，是指有权决定一个企业的财务和经营政策，并能据以从该企业的经营活动中获取利益。</a:t>
            </a:r>
            <a:endParaRPr lang="en-US" altLang="zh-CN" dirty="0" smtClean="0"/>
          </a:p>
          <a:p>
            <a:pPr marL="365760" indent="-256032" eaLnBrk="1" fontAlgn="auto" hangingPunct="1">
              <a:lnSpc>
                <a:spcPct val="200000"/>
              </a:lnSpc>
              <a:spcAft>
                <a:spcPts val="0"/>
              </a:spcAft>
              <a:buFont typeface="Wingdings 3"/>
              <a:buChar char=""/>
              <a:defRPr/>
            </a:pPr>
            <a:r>
              <a:rPr lang="zh-CN" altLang="en-US" dirty="0" smtClean="0"/>
              <a:t>共同控制，是指按照合同约定对某项经济活动所共有的控制，仅在与该项经济活动相关的重要财务和经营决策需要分享控制权的投资方一致同意时存在。</a:t>
            </a:r>
            <a:endParaRPr lang="en-US" altLang="zh-CN" dirty="0" smtClean="0"/>
          </a:p>
          <a:p>
            <a:pPr marL="365760" indent="-256032" eaLnBrk="1" fontAlgn="auto" hangingPunct="1">
              <a:lnSpc>
                <a:spcPct val="200000"/>
              </a:lnSpc>
              <a:spcAft>
                <a:spcPts val="0"/>
              </a:spcAft>
              <a:buFont typeface="Wingdings 3"/>
              <a:buChar char=""/>
              <a:defRPr/>
            </a:pPr>
            <a:r>
              <a:rPr lang="zh-CN" altLang="en-US" dirty="0" smtClean="0"/>
              <a:t>重大影响，是指对一个企业的财务和经营政策有参与决策的权力，但并不能够控制或者与其他方一起共同控制这些政策的制定。</a:t>
            </a:r>
            <a:endParaRPr lang="zh-CN" altLang="en-US" b="1" dirty="0">
              <a:latin typeface="黑体" pitchFamily="2" charset="-122"/>
            </a:endParaRPr>
          </a:p>
        </p:txBody>
      </p:sp>
      <p:sp>
        <p:nvSpPr>
          <p:cNvPr id="5" name="TextBox 4"/>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3</a:t>
            </a:r>
            <a:endParaRPr lang="zh-CN" altLang="en-US" dirty="0">
              <a:solidFill>
                <a:schemeClr val="bg1">
                  <a:lumMod val="95000"/>
                  <a:lumOff val="5000"/>
                </a:schemeClr>
              </a:solidFill>
              <a:latin typeface="Arial Black" pitchFamily="34" charset="0"/>
              <a:ea typeface="+mn-ea"/>
            </a:endParaRPr>
          </a:p>
        </p:txBody>
      </p:sp>
      <p:cxnSp>
        <p:nvCxnSpPr>
          <p:cNvPr id="7" name="直接连接符 6"/>
          <p:cNvCxnSpPr/>
          <p:nvPr/>
        </p:nvCxnSpPr>
        <p:spPr>
          <a:xfrm>
            <a:off x="2643174" y="2285992"/>
            <a:ext cx="50006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9" name="直接连接符 8"/>
          <p:cNvCxnSpPr/>
          <p:nvPr/>
        </p:nvCxnSpPr>
        <p:spPr>
          <a:xfrm>
            <a:off x="4357686" y="2285992"/>
            <a:ext cx="1714512"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6000760" y="5000636"/>
            <a:ext cx="50006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ipe dir="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9"/>
                                        </p:tgtEl>
                                        <p:attrNameLst>
                                          <p:attrName>style.visibility</p:attrName>
                                        </p:attrNameLst>
                                      </p:cBhvr>
                                      <p:to>
                                        <p:strVal val="visible"/>
                                      </p:to>
                                    </p:set>
                                    <p:animEffect transition="in" filter="checkerboard(across)">
                                      <p:cBhvr>
                                        <p:cTn id="12" dur="500"/>
                                        <p:tgtEl>
                                          <p:spTgt spid="9"/>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nodeType="clickEffect">
                                  <p:stCondLst>
                                    <p:cond delay="0"/>
                                  </p:stCondLst>
                                  <p:childTnLst>
                                    <p:set>
                                      <p:cBhvr>
                                        <p:cTn id="16" dur="1" fill="hold">
                                          <p:stCondLst>
                                            <p:cond delay="0"/>
                                          </p:stCondLst>
                                        </p:cTn>
                                        <p:tgtEl>
                                          <p:spTgt spid="11"/>
                                        </p:tgtEl>
                                        <p:attrNameLst>
                                          <p:attrName>style.visibility</p:attrName>
                                        </p:attrNameLst>
                                      </p:cBhvr>
                                      <p:to>
                                        <p:strVal val="visible"/>
                                      </p:to>
                                    </p:set>
                                    <p:animEffect transition="in" filter="checkerboard(across)">
                                      <p:cBhvr>
                                        <p:cTn id="17"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342928" y="214290"/>
            <a:ext cx="8229600" cy="1143000"/>
          </a:xfrm>
          <a:prstGeom prst="rect">
            <a:avLst/>
          </a:prstGeom>
        </p:spPr>
        <p:txBody>
          <a:bodyPr anchor="ct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Aft>
                <a:spcPts val="0"/>
              </a:spcAft>
              <a:defRPr/>
            </a:pPr>
            <a:r>
              <a:rPr lang="zh-CN" altLang="en-US" sz="41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latin typeface="+mj-lt"/>
                <a:ea typeface="+mj-ea"/>
                <a:cs typeface="+mj-cs"/>
              </a:rPr>
              <a:t>常见的关联方构成</a:t>
            </a:r>
          </a:p>
        </p:txBody>
      </p:sp>
      <p:sp>
        <p:nvSpPr>
          <p:cNvPr id="3" name="内容占位符 5"/>
          <p:cNvSpPr txBox="1">
            <a:spLocks/>
          </p:cNvSpPr>
          <p:nvPr/>
        </p:nvSpPr>
        <p:spPr>
          <a:xfrm>
            <a:off x="214313" y="1357313"/>
            <a:ext cx="8715375" cy="4857750"/>
          </a:xfrm>
          <a:prstGeom prst="rect">
            <a:avLst/>
          </a:prstGeom>
        </p:spPr>
        <p:txBody>
          <a:bodyPr/>
          <a:lstStyle/>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1</a:t>
            </a:r>
            <a:r>
              <a:rPr lang="zh-CN" altLang="en-US" b="1" dirty="0">
                <a:solidFill>
                  <a:srgbClr val="7030A0"/>
                </a:solidFill>
                <a:latin typeface="+mn-lt"/>
                <a:ea typeface="+mn-ea"/>
              </a:rPr>
              <a:t>）该企业的母公司。</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2</a:t>
            </a:r>
            <a:r>
              <a:rPr lang="zh-CN" altLang="en-US" b="1" dirty="0">
                <a:solidFill>
                  <a:srgbClr val="7030A0"/>
                </a:solidFill>
                <a:latin typeface="+mn-lt"/>
                <a:ea typeface="+mn-ea"/>
              </a:rPr>
              <a:t>）该企业的子公司。</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3</a:t>
            </a:r>
            <a:r>
              <a:rPr lang="zh-CN" altLang="en-US" b="1" dirty="0">
                <a:solidFill>
                  <a:srgbClr val="7030A0"/>
                </a:solidFill>
                <a:latin typeface="+mn-lt"/>
                <a:ea typeface="+mn-ea"/>
              </a:rPr>
              <a:t>）与该企业受同一母公司控制的其他企业。</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4</a:t>
            </a:r>
            <a:r>
              <a:rPr lang="zh-CN" altLang="en-US" b="1" dirty="0">
                <a:solidFill>
                  <a:srgbClr val="7030A0"/>
                </a:solidFill>
                <a:latin typeface="+mn-lt"/>
                <a:ea typeface="+mn-ea"/>
              </a:rPr>
              <a:t>）对该企业实施共同控制的投资方。</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5</a:t>
            </a:r>
            <a:r>
              <a:rPr lang="zh-CN" altLang="en-US" b="1" dirty="0">
                <a:solidFill>
                  <a:srgbClr val="7030A0"/>
                </a:solidFill>
                <a:latin typeface="+mn-lt"/>
                <a:ea typeface="+mn-ea"/>
              </a:rPr>
              <a:t>）对该企业施加重大影响的投资方。</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6</a:t>
            </a:r>
            <a:r>
              <a:rPr lang="zh-CN" altLang="en-US" b="1" dirty="0">
                <a:solidFill>
                  <a:srgbClr val="7030A0"/>
                </a:solidFill>
                <a:latin typeface="+mn-lt"/>
                <a:ea typeface="+mn-ea"/>
              </a:rPr>
              <a:t>）该企业的合营企业。</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7</a:t>
            </a:r>
            <a:r>
              <a:rPr lang="zh-CN" altLang="en-US" b="1" dirty="0">
                <a:solidFill>
                  <a:srgbClr val="7030A0"/>
                </a:solidFill>
                <a:latin typeface="+mn-lt"/>
                <a:ea typeface="+mn-ea"/>
              </a:rPr>
              <a:t>）该企业的联营企业。</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8</a:t>
            </a:r>
            <a:r>
              <a:rPr lang="zh-CN" altLang="en-US" b="1" dirty="0">
                <a:solidFill>
                  <a:srgbClr val="7030A0"/>
                </a:solidFill>
                <a:latin typeface="+mn-lt"/>
                <a:ea typeface="+mn-ea"/>
              </a:rPr>
              <a:t>）该企业的主要投资者个人及与其关系密切的家庭成员。主要投资者个人，是</a:t>
            </a:r>
            <a:r>
              <a:rPr lang="en-US" altLang="zh-CN" b="1" dirty="0">
                <a:solidFill>
                  <a:srgbClr val="7030A0"/>
                </a:solidFill>
                <a:latin typeface="+mn-lt"/>
                <a:ea typeface="+mn-ea"/>
              </a:rPr>
              <a:t>	</a:t>
            </a:r>
            <a:r>
              <a:rPr lang="zh-CN" altLang="en-US" b="1" dirty="0">
                <a:solidFill>
                  <a:srgbClr val="7030A0"/>
                </a:solidFill>
                <a:latin typeface="+mn-lt"/>
                <a:ea typeface="+mn-ea"/>
              </a:rPr>
              <a:t>指能够控制、共同控制一个企业或者对一个企业施加重大影响的个人投资者。</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9</a:t>
            </a:r>
            <a:r>
              <a:rPr lang="zh-CN" altLang="en-US" b="1" dirty="0">
                <a:solidFill>
                  <a:srgbClr val="7030A0"/>
                </a:solidFill>
                <a:latin typeface="+mn-lt"/>
                <a:ea typeface="+mn-ea"/>
              </a:rPr>
              <a:t>）该企业或其母公司的关键管理人员及与其关系密切的家庭成员。关键管理人</a:t>
            </a:r>
            <a:endParaRPr lang="en-US" altLang="zh-CN" b="1" dirty="0">
              <a:solidFill>
                <a:srgbClr val="7030A0"/>
              </a:solidFill>
              <a:latin typeface="+mn-lt"/>
              <a:ea typeface="+mn-ea"/>
            </a:endParaRPr>
          </a:p>
          <a:p>
            <a:pPr fontAlgn="auto">
              <a:lnSpc>
                <a:spcPct val="120000"/>
              </a:lnSpc>
              <a:spcBef>
                <a:spcPts val="0"/>
              </a:spcBef>
              <a:spcAft>
                <a:spcPts val="0"/>
              </a:spcAft>
              <a:buClr>
                <a:schemeClr val="bg2">
                  <a:lumMod val="75000"/>
                </a:schemeClr>
              </a:buClr>
              <a:defRPr/>
            </a:pPr>
            <a:r>
              <a:rPr lang="en-US" altLang="zh-CN" b="1" dirty="0">
                <a:solidFill>
                  <a:srgbClr val="7030A0"/>
                </a:solidFill>
                <a:latin typeface="+mn-lt"/>
                <a:ea typeface="+mn-ea"/>
              </a:rPr>
              <a:t>	</a:t>
            </a:r>
            <a:r>
              <a:rPr lang="zh-CN" altLang="en-US" b="1" dirty="0">
                <a:solidFill>
                  <a:srgbClr val="7030A0"/>
                </a:solidFill>
                <a:latin typeface="+mn-lt"/>
                <a:ea typeface="+mn-ea"/>
              </a:rPr>
              <a:t>员，是指有权力并负责计划、指挥和控制企业活动的人员。与主要投资者个</a:t>
            </a:r>
            <a:r>
              <a:rPr lang="en-US" altLang="zh-CN" b="1" dirty="0">
                <a:solidFill>
                  <a:srgbClr val="7030A0"/>
                </a:solidFill>
                <a:latin typeface="+mn-lt"/>
                <a:ea typeface="+mn-ea"/>
              </a:rPr>
              <a:t>	</a:t>
            </a:r>
            <a:r>
              <a:rPr lang="zh-CN" altLang="en-US" b="1" dirty="0">
                <a:solidFill>
                  <a:srgbClr val="7030A0"/>
                </a:solidFill>
                <a:latin typeface="+mn-lt"/>
                <a:ea typeface="+mn-ea"/>
              </a:rPr>
              <a:t>人或关键管理人员关系密切的家庭成员，是指在处理与企业的交易时可能影</a:t>
            </a:r>
            <a:r>
              <a:rPr lang="en-US" altLang="zh-CN" b="1" dirty="0">
                <a:solidFill>
                  <a:srgbClr val="7030A0"/>
                </a:solidFill>
                <a:latin typeface="+mn-lt"/>
                <a:ea typeface="+mn-ea"/>
              </a:rPr>
              <a:t>	</a:t>
            </a:r>
            <a:r>
              <a:rPr lang="zh-CN" altLang="en-US" b="1" dirty="0">
                <a:solidFill>
                  <a:srgbClr val="7030A0"/>
                </a:solidFill>
                <a:latin typeface="+mn-lt"/>
                <a:ea typeface="+mn-ea"/>
              </a:rPr>
              <a:t>响该个人或受该个人影响的家庭成员。</a:t>
            </a:r>
          </a:p>
          <a:p>
            <a:pPr fontAlgn="auto">
              <a:lnSpc>
                <a:spcPct val="120000"/>
              </a:lnSpc>
              <a:spcBef>
                <a:spcPts val="0"/>
              </a:spcBef>
              <a:spcAft>
                <a:spcPts val="0"/>
              </a:spcAft>
              <a:buClr>
                <a:schemeClr val="bg2">
                  <a:lumMod val="75000"/>
                </a:schemeClr>
              </a:buClr>
              <a:buFont typeface="Wingdings" pitchFamily="2" charset="2"/>
              <a:buChar char="u"/>
              <a:defRPr/>
            </a:pPr>
            <a:r>
              <a:rPr lang="zh-CN" altLang="en-US" b="1" dirty="0">
                <a:solidFill>
                  <a:srgbClr val="7030A0"/>
                </a:solidFill>
                <a:latin typeface="+mn-lt"/>
                <a:ea typeface="+mn-ea"/>
              </a:rPr>
              <a:t>（</a:t>
            </a:r>
            <a:r>
              <a:rPr lang="en-US" b="1" dirty="0">
                <a:solidFill>
                  <a:srgbClr val="7030A0"/>
                </a:solidFill>
                <a:latin typeface="+mn-lt"/>
                <a:ea typeface="+mn-ea"/>
              </a:rPr>
              <a:t>10</a:t>
            </a:r>
            <a:r>
              <a:rPr lang="zh-CN" altLang="en-US" b="1" dirty="0">
                <a:solidFill>
                  <a:srgbClr val="7030A0"/>
                </a:solidFill>
                <a:latin typeface="+mn-lt"/>
                <a:ea typeface="+mn-ea"/>
              </a:rPr>
              <a:t>）该企业主要投资者个人、关键管理人员或与其关系密切的家庭成员控制、</a:t>
            </a:r>
            <a:endParaRPr lang="en-US" altLang="zh-CN" b="1" dirty="0">
              <a:solidFill>
                <a:srgbClr val="7030A0"/>
              </a:solidFill>
              <a:latin typeface="+mn-lt"/>
              <a:ea typeface="+mn-ea"/>
            </a:endParaRPr>
          </a:p>
          <a:p>
            <a:pPr fontAlgn="auto">
              <a:lnSpc>
                <a:spcPct val="120000"/>
              </a:lnSpc>
              <a:spcBef>
                <a:spcPts val="0"/>
              </a:spcBef>
              <a:spcAft>
                <a:spcPts val="0"/>
              </a:spcAft>
              <a:buClr>
                <a:schemeClr val="bg2">
                  <a:lumMod val="75000"/>
                </a:schemeClr>
              </a:buClr>
              <a:defRPr/>
            </a:pPr>
            <a:r>
              <a:rPr lang="en-US" altLang="zh-CN" b="1" dirty="0">
                <a:solidFill>
                  <a:srgbClr val="7030A0"/>
                </a:solidFill>
                <a:latin typeface="+mn-lt"/>
                <a:ea typeface="+mn-ea"/>
              </a:rPr>
              <a:t>		</a:t>
            </a:r>
            <a:r>
              <a:rPr lang="zh-CN" altLang="en-US" b="1" dirty="0">
                <a:solidFill>
                  <a:srgbClr val="7030A0"/>
                </a:solidFill>
                <a:latin typeface="+mn-lt"/>
                <a:ea typeface="+mn-ea"/>
              </a:rPr>
              <a:t>共同控制或施加重大影响的其他企业。</a:t>
            </a:r>
            <a:endParaRPr lang="zh-CN" altLang="en-US" b="1" dirty="0">
              <a:solidFill>
                <a:srgbClr val="7030A0"/>
              </a:solidFill>
              <a:latin typeface="黑体" pitchFamily="2" charset="-122"/>
              <a:ea typeface="黑体" pitchFamily="2" charset="-122"/>
            </a:endParaRPr>
          </a:p>
        </p:txBody>
      </p:sp>
      <p:sp>
        <p:nvSpPr>
          <p:cNvPr id="4" name="椭圆 3"/>
          <p:cNvSpPr/>
          <p:nvPr/>
        </p:nvSpPr>
        <p:spPr>
          <a:xfrm>
            <a:off x="6715125" y="0"/>
            <a:ext cx="857250" cy="857250"/>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en-US" altLang="zh-CN" dirty="0"/>
              <a:t>A</a:t>
            </a:r>
            <a:endParaRPr lang="zh-CN" altLang="en-US" dirty="0"/>
          </a:p>
        </p:txBody>
      </p:sp>
      <p:sp>
        <p:nvSpPr>
          <p:cNvPr id="5" name="椭圆 4"/>
          <p:cNvSpPr/>
          <p:nvPr/>
        </p:nvSpPr>
        <p:spPr>
          <a:xfrm>
            <a:off x="5429250" y="1214438"/>
            <a:ext cx="857250" cy="857250"/>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en-US" altLang="zh-CN" dirty="0"/>
              <a:t>B</a:t>
            </a:r>
            <a:endParaRPr lang="zh-CN" altLang="en-US" dirty="0"/>
          </a:p>
        </p:txBody>
      </p:sp>
      <p:sp>
        <p:nvSpPr>
          <p:cNvPr id="6" name="椭圆 5"/>
          <p:cNvSpPr/>
          <p:nvPr/>
        </p:nvSpPr>
        <p:spPr>
          <a:xfrm>
            <a:off x="8001000" y="1214438"/>
            <a:ext cx="857250" cy="857250"/>
          </a:xfrm>
          <a:prstGeom prst="ellipse">
            <a:avLst/>
          </a:prstGeom>
        </p:spPr>
        <p:style>
          <a:lnRef idx="1">
            <a:schemeClr val="accent3"/>
          </a:lnRef>
          <a:fillRef idx="3">
            <a:schemeClr val="accent3"/>
          </a:fillRef>
          <a:effectRef idx="2">
            <a:schemeClr val="accent3"/>
          </a:effectRef>
          <a:fontRef idx="minor">
            <a:schemeClr val="lt1"/>
          </a:fontRef>
        </p:style>
        <p:txBody>
          <a:bodyPr anchor="ctr"/>
          <a:lstStyle/>
          <a:p>
            <a:pPr algn="ctr" fontAlgn="auto">
              <a:spcBef>
                <a:spcPts val="0"/>
              </a:spcBef>
              <a:spcAft>
                <a:spcPts val="0"/>
              </a:spcAft>
              <a:defRPr/>
            </a:pPr>
            <a:r>
              <a:rPr lang="en-US" altLang="zh-CN" dirty="0"/>
              <a:t>C</a:t>
            </a:r>
            <a:endParaRPr lang="zh-CN" altLang="en-US" dirty="0"/>
          </a:p>
        </p:txBody>
      </p:sp>
      <p:cxnSp>
        <p:nvCxnSpPr>
          <p:cNvPr id="8" name="直接箭头连接符 7"/>
          <p:cNvCxnSpPr>
            <a:stCxn id="4" idx="3"/>
            <a:endCxn id="5" idx="7"/>
          </p:cNvCxnSpPr>
          <p:nvPr/>
        </p:nvCxnSpPr>
        <p:spPr>
          <a:xfrm rot="5400000">
            <a:off x="6196807" y="696119"/>
            <a:ext cx="608012" cy="679450"/>
          </a:xfrm>
          <a:prstGeom prst="straightConnector1">
            <a:avLst/>
          </a:prstGeom>
          <a:ln w="53975">
            <a:solidFill>
              <a:schemeClr val="accent1"/>
            </a:solidFill>
            <a:tailEnd type="arrow"/>
          </a:ln>
        </p:spPr>
        <p:style>
          <a:lnRef idx="1">
            <a:schemeClr val="accent1"/>
          </a:lnRef>
          <a:fillRef idx="0">
            <a:schemeClr val="accent1"/>
          </a:fillRef>
          <a:effectRef idx="0">
            <a:schemeClr val="accent1"/>
          </a:effectRef>
          <a:fontRef idx="minor">
            <a:schemeClr val="tx1"/>
          </a:fontRef>
        </p:style>
      </p:cxnSp>
      <p:cxnSp>
        <p:nvCxnSpPr>
          <p:cNvPr id="10" name="直接箭头连接符 9"/>
          <p:cNvCxnSpPr>
            <a:endCxn id="6" idx="1"/>
          </p:cNvCxnSpPr>
          <p:nvPr/>
        </p:nvCxnSpPr>
        <p:spPr>
          <a:xfrm>
            <a:off x="7429500" y="714375"/>
            <a:ext cx="696913" cy="625475"/>
          </a:xfrm>
          <a:prstGeom prst="straightConnector1">
            <a:avLst/>
          </a:prstGeom>
          <a:ln w="53975">
            <a:tailEnd type="arrow"/>
          </a:ln>
        </p:spPr>
        <p:style>
          <a:lnRef idx="1">
            <a:schemeClr val="accent1"/>
          </a:lnRef>
          <a:fillRef idx="0">
            <a:schemeClr val="accent1"/>
          </a:fillRef>
          <a:effectRef idx="0">
            <a:schemeClr val="accent1"/>
          </a:effectRef>
          <a:fontRef idx="minor">
            <a:schemeClr val="tx1"/>
          </a:fontRef>
        </p:style>
      </p:cxnSp>
      <p:sp>
        <p:nvSpPr>
          <p:cNvPr id="13321" name="TextBox 23"/>
          <p:cNvSpPr txBox="1">
            <a:spLocks noChangeArrowheads="1"/>
          </p:cNvSpPr>
          <p:nvPr/>
        </p:nvSpPr>
        <p:spPr bwMode="auto">
          <a:xfrm rot="-2594554">
            <a:off x="6124575" y="698500"/>
            <a:ext cx="631825"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en-US" altLang="zh-CN" sz="1200" b="1">
                <a:solidFill>
                  <a:srgbClr val="7030A0"/>
                </a:solidFill>
                <a:latin typeface="Lucida Sans Unicode" pitchFamily="34" charset="0"/>
                <a:ea typeface="黑体" pitchFamily="2" charset="-122"/>
              </a:rPr>
              <a:t>100</a:t>
            </a:r>
            <a:r>
              <a:rPr lang="zh-CN" altLang="en-US" sz="1200" b="1">
                <a:solidFill>
                  <a:srgbClr val="7030A0"/>
                </a:solidFill>
                <a:latin typeface="Lucida Sans Unicode" pitchFamily="34" charset="0"/>
                <a:ea typeface="黑体" pitchFamily="2" charset="-122"/>
              </a:rPr>
              <a:t>％</a:t>
            </a:r>
          </a:p>
        </p:txBody>
      </p:sp>
      <p:sp>
        <p:nvSpPr>
          <p:cNvPr id="13322" name="TextBox 30"/>
          <p:cNvSpPr txBox="1">
            <a:spLocks noChangeArrowheads="1"/>
          </p:cNvSpPr>
          <p:nvPr/>
        </p:nvSpPr>
        <p:spPr bwMode="auto">
          <a:xfrm rot="2419368">
            <a:off x="7594600" y="681038"/>
            <a:ext cx="592138" cy="306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en-US" altLang="zh-CN" sz="1400">
                <a:solidFill>
                  <a:srgbClr val="7030A0"/>
                </a:solidFill>
                <a:latin typeface="Lucida Sans Unicode" pitchFamily="34" charset="0"/>
                <a:ea typeface="黑体" pitchFamily="2" charset="-122"/>
              </a:rPr>
              <a:t>56</a:t>
            </a:r>
            <a:r>
              <a:rPr lang="zh-CN" altLang="en-US" sz="1400">
                <a:solidFill>
                  <a:srgbClr val="7030A0"/>
                </a:solidFill>
                <a:latin typeface="Lucida Sans Unicode" pitchFamily="34" charset="0"/>
                <a:ea typeface="黑体" pitchFamily="2" charset="-122"/>
              </a:rPr>
              <a:t>％</a:t>
            </a:r>
          </a:p>
        </p:txBody>
      </p:sp>
      <p:sp>
        <p:nvSpPr>
          <p:cNvPr id="45" name="椭圆 44"/>
          <p:cNvSpPr/>
          <p:nvPr/>
        </p:nvSpPr>
        <p:spPr>
          <a:xfrm>
            <a:off x="6715125" y="2357438"/>
            <a:ext cx="857250" cy="857250"/>
          </a:xfrm>
          <a:prstGeom prst="ellipse">
            <a:avLst/>
          </a:prstGeom>
        </p:spPr>
        <p:style>
          <a:lnRef idx="1">
            <a:schemeClr val="accent6"/>
          </a:lnRef>
          <a:fillRef idx="3">
            <a:schemeClr val="accent6"/>
          </a:fillRef>
          <a:effectRef idx="2">
            <a:schemeClr val="accent6"/>
          </a:effectRef>
          <a:fontRef idx="minor">
            <a:schemeClr val="lt1"/>
          </a:fontRef>
        </p:style>
        <p:txBody>
          <a:bodyPr anchor="ctr"/>
          <a:lstStyle/>
          <a:p>
            <a:pPr algn="ctr" fontAlgn="auto">
              <a:spcBef>
                <a:spcPts val="0"/>
              </a:spcBef>
              <a:spcAft>
                <a:spcPts val="0"/>
              </a:spcAft>
              <a:defRPr/>
            </a:pPr>
            <a:r>
              <a:rPr lang="en-US" altLang="zh-CN" dirty="0"/>
              <a:t>B</a:t>
            </a:r>
            <a:endParaRPr lang="zh-CN" altLang="en-US" dirty="0"/>
          </a:p>
        </p:txBody>
      </p:sp>
      <p:cxnSp>
        <p:nvCxnSpPr>
          <p:cNvPr id="46" name="直接箭头连接符 45"/>
          <p:cNvCxnSpPr>
            <a:stCxn id="6" idx="3"/>
          </p:cNvCxnSpPr>
          <p:nvPr/>
        </p:nvCxnSpPr>
        <p:spPr>
          <a:xfrm rot="5400000">
            <a:off x="7536657" y="1910556"/>
            <a:ext cx="554038" cy="625475"/>
          </a:xfrm>
          <a:prstGeom prst="straightConnector1">
            <a:avLst/>
          </a:prstGeom>
          <a:ln w="53975">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3325" name="TextBox 53"/>
          <p:cNvSpPr txBox="1">
            <a:spLocks noChangeArrowheads="1"/>
          </p:cNvSpPr>
          <p:nvPr/>
        </p:nvSpPr>
        <p:spPr bwMode="auto">
          <a:xfrm rot="-2330755">
            <a:off x="7510463" y="1943100"/>
            <a:ext cx="533400" cy="277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en-US" altLang="zh-CN" sz="1200" b="1">
                <a:solidFill>
                  <a:srgbClr val="7030A0"/>
                </a:solidFill>
                <a:latin typeface="Lucida Sans Unicode" pitchFamily="34" charset="0"/>
                <a:ea typeface="黑体" pitchFamily="2" charset="-122"/>
              </a:rPr>
              <a:t>15</a:t>
            </a:r>
            <a:r>
              <a:rPr lang="zh-CN" altLang="en-US" sz="1200" b="1">
                <a:solidFill>
                  <a:srgbClr val="7030A0"/>
                </a:solidFill>
                <a:latin typeface="Lucida Sans Unicode" pitchFamily="34" charset="0"/>
                <a:ea typeface="黑体" pitchFamily="2" charset="-122"/>
              </a:rPr>
              <a:t>％</a:t>
            </a:r>
          </a:p>
        </p:txBody>
      </p:sp>
      <p:cxnSp>
        <p:nvCxnSpPr>
          <p:cNvPr id="55" name="直接箭头连接符 54"/>
          <p:cNvCxnSpPr>
            <a:stCxn id="5" idx="6"/>
            <a:endCxn id="6" idx="2"/>
          </p:cNvCxnSpPr>
          <p:nvPr/>
        </p:nvCxnSpPr>
        <p:spPr>
          <a:xfrm>
            <a:off x="6286500" y="1643063"/>
            <a:ext cx="1714500" cy="1587"/>
          </a:xfrm>
          <a:prstGeom prst="straightConnector1">
            <a:avLst/>
          </a:prstGeom>
          <a:ln w="53975">
            <a:solidFill>
              <a:schemeClr val="accent1"/>
            </a:solidFill>
            <a:tailEnd type="arrow"/>
          </a:ln>
        </p:spPr>
        <p:style>
          <a:lnRef idx="1">
            <a:schemeClr val="accent1"/>
          </a:lnRef>
          <a:fillRef idx="0">
            <a:schemeClr val="accent1"/>
          </a:fillRef>
          <a:effectRef idx="0">
            <a:schemeClr val="accent1"/>
          </a:effectRef>
          <a:fontRef idx="minor">
            <a:schemeClr val="tx1"/>
          </a:fontRef>
        </p:style>
      </p:cxnSp>
      <p:sp>
        <p:nvSpPr>
          <p:cNvPr id="13327" name="TextBox 59"/>
          <p:cNvSpPr txBox="1">
            <a:spLocks noChangeArrowheads="1"/>
          </p:cNvSpPr>
          <p:nvPr/>
        </p:nvSpPr>
        <p:spPr bwMode="auto">
          <a:xfrm>
            <a:off x="6815138" y="1335088"/>
            <a:ext cx="592137"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ea typeface="宋体" pitchFamily="2" charset="-122"/>
              </a:defRPr>
            </a:lvl1pPr>
            <a:lvl2pPr marL="742950" indent="-285750" eaLnBrk="0" hangingPunct="0">
              <a:defRPr>
                <a:solidFill>
                  <a:schemeClr val="tx1"/>
                </a:solidFill>
                <a:latin typeface="Arial" charset="0"/>
                <a:ea typeface="宋体" pitchFamily="2" charset="-122"/>
              </a:defRPr>
            </a:lvl2pPr>
            <a:lvl3pPr marL="1143000" indent="-228600" eaLnBrk="0" hangingPunct="0">
              <a:defRPr>
                <a:solidFill>
                  <a:schemeClr val="tx1"/>
                </a:solidFill>
                <a:latin typeface="Arial" charset="0"/>
                <a:ea typeface="宋体" pitchFamily="2" charset="-122"/>
              </a:defRPr>
            </a:lvl3pPr>
            <a:lvl4pPr marL="1600200" indent="-228600" eaLnBrk="0" hangingPunct="0">
              <a:defRPr>
                <a:solidFill>
                  <a:schemeClr val="tx1"/>
                </a:solidFill>
                <a:latin typeface="Arial" charset="0"/>
                <a:ea typeface="宋体" pitchFamily="2" charset="-122"/>
              </a:defRPr>
            </a:lvl4pPr>
            <a:lvl5pPr marL="2057400" indent="-228600" eaLnBrk="0" hangingPunct="0">
              <a:defRPr>
                <a:solidFill>
                  <a:schemeClr val="tx1"/>
                </a:solidFill>
                <a:latin typeface="Arial" charset="0"/>
                <a:ea typeface="宋体" pitchFamily="2" charset="-122"/>
              </a:defRPr>
            </a:lvl5pPr>
            <a:lvl6pPr marL="2514600" indent="-228600" eaLnBrk="0" fontAlgn="base" hangingPunct="0">
              <a:spcBef>
                <a:spcPct val="0"/>
              </a:spcBef>
              <a:spcAft>
                <a:spcPct val="0"/>
              </a:spcAft>
              <a:defRPr>
                <a:solidFill>
                  <a:schemeClr val="tx1"/>
                </a:solidFill>
                <a:latin typeface="Arial" charset="0"/>
                <a:ea typeface="宋体" pitchFamily="2" charset="-122"/>
              </a:defRPr>
            </a:lvl6pPr>
            <a:lvl7pPr marL="2971800" indent="-228600" eaLnBrk="0" fontAlgn="base" hangingPunct="0">
              <a:spcBef>
                <a:spcPct val="0"/>
              </a:spcBef>
              <a:spcAft>
                <a:spcPct val="0"/>
              </a:spcAft>
              <a:defRPr>
                <a:solidFill>
                  <a:schemeClr val="tx1"/>
                </a:solidFill>
                <a:latin typeface="Arial" charset="0"/>
                <a:ea typeface="宋体" pitchFamily="2" charset="-122"/>
              </a:defRPr>
            </a:lvl7pPr>
            <a:lvl8pPr marL="3429000" indent="-228600" eaLnBrk="0" fontAlgn="base" hangingPunct="0">
              <a:spcBef>
                <a:spcPct val="0"/>
              </a:spcBef>
              <a:spcAft>
                <a:spcPct val="0"/>
              </a:spcAft>
              <a:defRPr>
                <a:solidFill>
                  <a:schemeClr val="tx1"/>
                </a:solidFill>
                <a:latin typeface="Arial" charset="0"/>
                <a:ea typeface="宋体" pitchFamily="2" charset="-122"/>
              </a:defRPr>
            </a:lvl8pPr>
            <a:lvl9pPr marL="3886200" indent="-228600" eaLnBrk="0" fontAlgn="base" hangingPunct="0">
              <a:spcBef>
                <a:spcPct val="0"/>
              </a:spcBef>
              <a:spcAft>
                <a:spcPct val="0"/>
              </a:spcAft>
              <a:defRPr>
                <a:solidFill>
                  <a:schemeClr val="tx1"/>
                </a:solidFill>
                <a:latin typeface="Arial" charset="0"/>
                <a:ea typeface="宋体" pitchFamily="2" charset="-122"/>
              </a:defRPr>
            </a:lvl9pPr>
          </a:lstStyle>
          <a:p>
            <a:pPr eaLnBrk="1" hangingPunct="1"/>
            <a:r>
              <a:rPr lang="en-US" altLang="zh-CN" sz="1400">
                <a:solidFill>
                  <a:srgbClr val="7030A0"/>
                </a:solidFill>
                <a:latin typeface="Lucida Sans Unicode" pitchFamily="34" charset="0"/>
                <a:ea typeface="黑体" pitchFamily="2" charset="-122"/>
              </a:rPr>
              <a:t>44</a:t>
            </a:r>
            <a:r>
              <a:rPr lang="zh-CN" altLang="en-US" sz="1400">
                <a:solidFill>
                  <a:srgbClr val="7030A0"/>
                </a:solidFill>
                <a:latin typeface="Lucida Sans Unicode" pitchFamily="34" charset="0"/>
                <a:ea typeface="黑体" pitchFamily="2" charset="-122"/>
              </a:rPr>
              <a:t>％</a:t>
            </a:r>
          </a:p>
        </p:txBody>
      </p:sp>
      <p:sp>
        <p:nvSpPr>
          <p:cNvPr id="61" name="TextBox 60"/>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4</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wipe dir="u"/>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mph" presetSubtype="0" fill="hold" grpId="0" nodeType="clickEffect">
                                  <p:stCondLst>
                                    <p:cond delay="0"/>
                                  </p:stCondLst>
                                  <p:childTnLst>
                                    <p:animClr clrSpc="rgb" dir="cw">
                                      <p:cBhvr override="childStyle">
                                        <p:cTn id="6" dur="250" autoRev="1" fill="hold"/>
                                        <p:tgtEl>
                                          <p:spTgt spid="4"/>
                                        </p:tgtEl>
                                        <p:attrNameLst>
                                          <p:attrName>style.color</p:attrName>
                                        </p:attrNameLst>
                                      </p:cBhvr>
                                      <p:to>
                                        <a:schemeClr val="bg1"/>
                                      </p:to>
                                    </p:animClr>
                                    <p:animClr clrSpc="rgb" dir="cw">
                                      <p:cBhvr>
                                        <p:cTn id="7" dur="250" autoRev="1" fill="hold"/>
                                        <p:tgtEl>
                                          <p:spTgt spid="4"/>
                                        </p:tgtEl>
                                        <p:attrNameLst>
                                          <p:attrName>fillcolor</p:attrName>
                                        </p:attrNameLst>
                                      </p:cBhvr>
                                      <p:to>
                                        <a:schemeClr val="bg1"/>
                                      </p:to>
                                    </p:animClr>
                                    <p:set>
                                      <p:cBhvr>
                                        <p:cTn id="8" dur="250" autoRev="1" fill="hold"/>
                                        <p:tgtEl>
                                          <p:spTgt spid="4"/>
                                        </p:tgtEl>
                                        <p:attrNameLst>
                                          <p:attrName>fill.type</p:attrName>
                                        </p:attrNameLst>
                                      </p:cBhvr>
                                      <p:to>
                                        <p:strVal val="solid"/>
                                      </p:to>
                                    </p:set>
                                    <p:set>
                                      <p:cBhvr>
                                        <p:cTn id="9" dur="250" autoRev="1" fill="hold"/>
                                        <p:tgtEl>
                                          <p:spTgt spid="4"/>
                                        </p:tgtEl>
                                        <p:attrNameLst>
                                          <p:attrName>fill.on</p:attrName>
                                        </p:attrNameLst>
                                      </p:cBhvr>
                                      <p:to>
                                        <p:strVal val="true"/>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mph" presetSubtype="0" fill="hold" grpId="0" nodeType="clickEffect">
                                  <p:stCondLst>
                                    <p:cond delay="0"/>
                                  </p:stCondLst>
                                  <p:childTnLst>
                                    <p:animClr clrSpc="rgb" dir="cw">
                                      <p:cBhvr override="childStyle">
                                        <p:cTn id="13" dur="250" autoRev="1" fill="hold"/>
                                        <p:tgtEl>
                                          <p:spTgt spid="5"/>
                                        </p:tgtEl>
                                        <p:attrNameLst>
                                          <p:attrName>style.color</p:attrName>
                                        </p:attrNameLst>
                                      </p:cBhvr>
                                      <p:to>
                                        <a:schemeClr val="bg1"/>
                                      </p:to>
                                    </p:animClr>
                                    <p:animClr clrSpc="rgb" dir="cw">
                                      <p:cBhvr>
                                        <p:cTn id="14" dur="250" autoRev="1" fill="hold"/>
                                        <p:tgtEl>
                                          <p:spTgt spid="5"/>
                                        </p:tgtEl>
                                        <p:attrNameLst>
                                          <p:attrName>fillcolor</p:attrName>
                                        </p:attrNameLst>
                                      </p:cBhvr>
                                      <p:to>
                                        <a:schemeClr val="bg1"/>
                                      </p:to>
                                    </p:animClr>
                                    <p:set>
                                      <p:cBhvr>
                                        <p:cTn id="15" dur="250" autoRev="1" fill="hold"/>
                                        <p:tgtEl>
                                          <p:spTgt spid="5"/>
                                        </p:tgtEl>
                                        <p:attrNameLst>
                                          <p:attrName>fill.type</p:attrName>
                                        </p:attrNameLst>
                                      </p:cBhvr>
                                      <p:to>
                                        <p:strVal val="solid"/>
                                      </p:to>
                                    </p:set>
                                    <p:set>
                                      <p:cBhvr>
                                        <p:cTn id="16" dur="250" autoRev="1" fill="hold"/>
                                        <p:tgtEl>
                                          <p:spTgt spid="5"/>
                                        </p:tgtEl>
                                        <p:attrNameLst>
                                          <p:attrName>fill.on</p:attrName>
                                        </p:attrNameLst>
                                      </p:cBhvr>
                                      <p:to>
                                        <p:strVal val="tru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27" presetClass="emph" presetSubtype="0" fill="hold" grpId="0" nodeType="clickEffect">
                                  <p:stCondLst>
                                    <p:cond delay="0"/>
                                  </p:stCondLst>
                                  <p:childTnLst>
                                    <p:animClr clrSpc="rgb" dir="cw">
                                      <p:cBhvr override="childStyle">
                                        <p:cTn id="20" dur="250" autoRev="1" fill="hold"/>
                                        <p:tgtEl>
                                          <p:spTgt spid="6"/>
                                        </p:tgtEl>
                                        <p:attrNameLst>
                                          <p:attrName>style.color</p:attrName>
                                        </p:attrNameLst>
                                      </p:cBhvr>
                                      <p:to>
                                        <a:schemeClr val="bg1"/>
                                      </p:to>
                                    </p:animClr>
                                    <p:animClr clrSpc="rgb" dir="cw">
                                      <p:cBhvr>
                                        <p:cTn id="21" dur="250" autoRev="1" fill="hold"/>
                                        <p:tgtEl>
                                          <p:spTgt spid="6"/>
                                        </p:tgtEl>
                                        <p:attrNameLst>
                                          <p:attrName>fillcolor</p:attrName>
                                        </p:attrNameLst>
                                      </p:cBhvr>
                                      <p:to>
                                        <a:schemeClr val="bg1"/>
                                      </p:to>
                                    </p:animClr>
                                    <p:set>
                                      <p:cBhvr>
                                        <p:cTn id="22" dur="250" autoRev="1" fill="hold"/>
                                        <p:tgtEl>
                                          <p:spTgt spid="6"/>
                                        </p:tgtEl>
                                        <p:attrNameLst>
                                          <p:attrName>fill.type</p:attrName>
                                        </p:attrNameLst>
                                      </p:cBhvr>
                                      <p:to>
                                        <p:strVal val="solid"/>
                                      </p:to>
                                    </p:set>
                                    <p:set>
                                      <p:cBhvr>
                                        <p:cTn id="23" dur="250" autoRev="1" fill="hold"/>
                                        <p:tgtEl>
                                          <p:spTgt spid="6"/>
                                        </p:tgtEl>
                                        <p:attrNameLst>
                                          <p:attrName>fill.on</p:attrName>
                                        </p:attrNameLst>
                                      </p:cBhvr>
                                      <p:to>
                                        <p:strVal val="true"/>
                                      </p:to>
                                    </p:set>
                                  </p:childTnLst>
                                </p:cTn>
                              </p:par>
                            </p:childTnLst>
                          </p:cTn>
                        </p:par>
                      </p:childTnLst>
                    </p:cTn>
                  </p:par>
                  <p:par>
                    <p:cTn id="24" fill="hold" nodeType="clickPar">
                      <p:stCondLst>
                        <p:cond delay="indefinite"/>
                      </p:stCondLst>
                      <p:childTnLst>
                        <p:par>
                          <p:cTn id="25" fill="hold" nodeType="withGroup">
                            <p:stCondLst>
                              <p:cond delay="0"/>
                            </p:stCondLst>
                            <p:childTnLst>
                              <p:par>
                                <p:cTn id="26" presetID="27" presetClass="emph" presetSubtype="0" fill="hold" grpId="1" nodeType="clickEffect">
                                  <p:stCondLst>
                                    <p:cond delay="0"/>
                                  </p:stCondLst>
                                  <p:childTnLst>
                                    <p:animClr clrSpc="rgb" dir="cw">
                                      <p:cBhvr override="childStyle">
                                        <p:cTn id="27" dur="250" autoRev="1" fill="hold"/>
                                        <p:tgtEl>
                                          <p:spTgt spid="4"/>
                                        </p:tgtEl>
                                        <p:attrNameLst>
                                          <p:attrName>style.color</p:attrName>
                                        </p:attrNameLst>
                                      </p:cBhvr>
                                      <p:to>
                                        <a:schemeClr val="bg1"/>
                                      </p:to>
                                    </p:animClr>
                                    <p:animClr clrSpc="rgb" dir="cw">
                                      <p:cBhvr>
                                        <p:cTn id="28" dur="250" autoRev="1" fill="hold"/>
                                        <p:tgtEl>
                                          <p:spTgt spid="4"/>
                                        </p:tgtEl>
                                        <p:attrNameLst>
                                          <p:attrName>fillcolor</p:attrName>
                                        </p:attrNameLst>
                                      </p:cBhvr>
                                      <p:to>
                                        <a:schemeClr val="bg1"/>
                                      </p:to>
                                    </p:animClr>
                                    <p:set>
                                      <p:cBhvr>
                                        <p:cTn id="29" dur="250" autoRev="1" fill="hold"/>
                                        <p:tgtEl>
                                          <p:spTgt spid="4"/>
                                        </p:tgtEl>
                                        <p:attrNameLst>
                                          <p:attrName>fill.type</p:attrName>
                                        </p:attrNameLst>
                                      </p:cBhvr>
                                      <p:to>
                                        <p:strVal val="solid"/>
                                      </p:to>
                                    </p:set>
                                    <p:set>
                                      <p:cBhvr>
                                        <p:cTn id="30" dur="250" autoRev="1" fill="hold"/>
                                        <p:tgtEl>
                                          <p:spTgt spid="4"/>
                                        </p:tgtEl>
                                        <p:attrNameLst>
                                          <p:attrName>fill.on</p:attrName>
                                        </p:attrNameLst>
                                      </p:cBhvr>
                                      <p:to>
                                        <p:strVal val="true"/>
                                      </p:to>
                                    </p:set>
                                  </p:childTnLst>
                                </p:cTn>
                              </p:par>
                              <p:par>
                                <p:cTn id="31" presetID="27" presetClass="emph" presetSubtype="0" fill="hold" grpId="1" nodeType="withEffect">
                                  <p:stCondLst>
                                    <p:cond delay="0"/>
                                  </p:stCondLst>
                                  <p:childTnLst>
                                    <p:animClr clrSpc="rgb" dir="cw">
                                      <p:cBhvr override="childStyle">
                                        <p:cTn id="32" dur="250" autoRev="1" fill="hold"/>
                                        <p:tgtEl>
                                          <p:spTgt spid="5"/>
                                        </p:tgtEl>
                                        <p:attrNameLst>
                                          <p:attrName>style.color</p:attrName>
                                        </p:attrNameLst>
                                      </p:cBhvr>
                                      <p:to>
                                        <a:schemeClr val="bg1"/>
                                      </p:to>
                                    </p:animClr>
                                    <p:animClr clrSpc="rgb" dir="cw">
                                      <p:cBhvr>
                                        <p:cTn id="33" dur="250" autoRev="1" fill="hold"/>
                                        <p:tgtEl>
                                          <p:spTgt spid="5"/>
                                        </p:tgtEl>
                                        <p:attrNameLst>
                                          <p:attrName>fillcolor</p:attrName>
                                        </p:attrNameLst>
                                      </p:cBhvr>
                                      <p:to>
                                        <a:schemeClr val="bg1"/>
                                      </p:to>
                                    </p:animClr>
                                    <p:set>
                                      <p:cBhvr>
                                        <p:cTn id="34" dur="250" autoRev="1" fill="hold"/>
                                        <p:tgtEl>
                                          <p:spTgt spid="5"/>
                                        </p:tgtEl>
                                        <p:attrNameLst>
                                          <p:attrName>fill.type</p:attrName>
                                        </p:attrNameLst>
                                      </p:cBhvr>
                                      <p:to>
                                        <p:strVal val="solid"/>
                                      </p:to>
                                    </p:set>
                                    <p:set>
                                      <p:cBhvr>
                                        <p:cTn id="35" dur="250" autoRev="1" fill="hold"/>
                                        <p:tgtEl>
                                          <p:spTgt spid="5"/>
                                        </p:tgtEl>
                                        <p:attrNameLst>
                                          <p:attrName>fill.on</p:attrName>
                                        </p:attrNameLst>
                                      </p:cBhvr>
                                      <p:to>
                                        <p:strVal val="true"/>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mph" presetSubtype="0" fill="hold" grpId="0" nodeType="clickEffect">
                                  <p:stCondLst>
                                    <p:cond delay="0"/>
                                  </p:stCondLst>
                                  <p:childTnLst>
                                    <p:animClr clrSpc="rgb" dir="cw">
                                      <p:cBhvr override="childStyle">
                                        <p:cTn id="39" dur="250" autoRev="1" fill="hold"/>
                                        <p:tgtEl>
                                          <p:spTgt spid="45"/>
                                        </p:tgtEl>
                                        <p:attrNameLst>
                                          <p:attrName>style.color</p:attrName>
                                        </p:attrNameLst>
                                      </p:cBhvr>
                                      <p:to>
                                        <a:schemeClr val="bg1"/>
                                      </p:to>
                                    </p:animClr>
                                    <p:animClr clrSpc="rgb" dir="cw">
                                      <p:cBhvr>
                                        <p:cTn id="40" dur="250" autoRev="1" fill="hold"/>
                                        <p:tgtEl>
                                          <p:spTgt spid="45"/>
                                        </p:tgtEl>
                                        <p:attrNameLst>
                                          <p:attrName>fillcolor</p:attrName>
                                        </p:attrNameLst>
                                      </p:cBhvr>
                                      <p:to>
                                        <a:schemeClr val="bg1"/>
                                      </p:to>
                                    </p:animClr>
                                    <p:set>
                                      <p:cBhvr>
                                        <p:cTn id="41" dur="250" autoRev="1" fill="hold"/>
                                        <p:tgtEl>
                                          <p:spTgt spid="45"/>
                                        </p:tgtEl>
                                        <p:attrNameLst>
                                          <p:attrName>fill.type</p:attrName>
                                        </p:attrNameLst>
                                      </p:cBhvr>
                                      <p:to>
                                        <p:strVal val="solid"/>
                                      </p:to>
                                    </p:set>
                                    <p:set>
                                      <p:cBhvr>
                                        <p:cTn id="42" dur="250" autoRev="1" fill="hold"/>
                                        <p:tgtEl>
                                          <p:spTgt spid="45"/>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4" grpId="1" animBg="1"/>
      <p:bldP spid="5" grpId="0" animBg="1"/>
      <p:bldP spid="5" grpId="1" animBg="1"/>
      <p:bldP spid="6" grpId="0" animBg="1"/>
      <p:bldP spid="45"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342928" y="214290"/>
            <a:ext cx="8229600" cy="1143000"/>
          </a:xfrm>
          <a:prstGeom prst="rect">
            <a:avLst/>
          </a:prstGeom>
        </p:spPr>
        <p:txBody>
          <a:bodyPr anchor="ctr">
            <a:normAutofit/>
            <a:scene3d>
              <a:camera prst="orthographicFront"/>
              <a:lightRig rig="flat" dir="tl">
                <a:rot lat="0" lon="0" rev="6600000"/>
              </a:lightRig>
            </a:scene3d>
            <a:sp3d extrusionH="25400" contourW="8890">
              <a:bevelT w="38100" h="31750"/>
              <a:contourClr>
                <a:schemeClr val="accent2">
                  <a:shade val="75000"/>
                </a:schemeClr>
              </a:contourClr>
            </a:sp3d>
          </a:bodyPr>
          <a:lstStyle/>
          <a:p>
            <a:pPr fontAlgn="auto">
              <a:spcAft>
                <a:spcPts val="0"/>
              </a:spcAft>
              <a:defRPr/>
            </a:pPr>
            <a:r>
              <a:rPr lang="zh-CN" altLang="en-US" sz="4100" b="1" dirty="0">
                <a:ln w="11430"/>
                <a:gradFill>
                  <a:gsLst>
                    <a:gs pos="0">
                      <a:schemeClr val="accent2">
                        <a:tint val="70000"/>
                        <a:satMod val="245000"/>
                      </a:schemeClr>
                    </a:gs>
                    <a:gs pos="75000">
                      <a:schemeClr val="accent2">
                        <a:tint val="90000"/>
                        <a:shade val="60000"/>
                        <a:satMod val="240000"/>
                      </a:schemeClr>
                    </a:gs>
                    <a:gs pos="100000">
                      <a:schemeClr val="accent2">
                        <a:tint val="100000"/>
                        <a:shade val="50000"/>
                        <a:satMod val="240000"/>
                      </a:schemeClr>
                    </a:gs>
                  </a:gsLst>
                  <a:lin ang="5400000"/>
                </a:gradFill>
                <a:effectLst>
                  <a:outerShdw blurRad="50800" dist="39000" dir="5460000" algn="tl">
                    <a:srgbClr val="000000">
                      <a:alpha val="38000"/>
                    </a:srgbClr>
                  </a:outerShdw>
                  <a:reflection blurRad="6350" stA="60000" endA="900" endPos="58000" dir="5400000" sy="-100000" algn="bl" rotWithShape="0"/>
                </a:effectLst>
                <a:latin typeface="+mj-lt"/>
                <a:ea typeface="+mj-ea"/>
                <a:cs typeface="+mj-cs"/>
              </a:rPr>
              <a:t>关 联 方 交 易</a:t>
            </a:r>
          </a:p>
        </p:txBody>
      </p:sp>
      <p:sp>
        <p:nvSpPr>
          <p:cNvPr id="1025" name="Rectangle 1"/>
          <p:cNvSpPr>
            <a:spLocks noChangeArrowheads="1"/>
          </p:cNvSpPr>
          <p:nvPr/>
        </p:nvSpPr>
        <p:spPr bwMode="auto">
          <a:xfrm>
            <a:off x="214314" y="1142984"/>
            <a:ext cx="8929718" cy="5757345"/>
          </a:xfrm>
          <a:prstGeom prst="rect">
            <a:avLst/>
          </a:prstGeom>
          <a:noFill/>
          <a:ln w="9525">
            <a:noFill/>
            <a:miter lim="800000"/>
            <a:headEnd/>
            <a:tailEnd/>
          </a:ln>
          <a:effectLst/>
        </p:spPr>
        <p:txBody>
          <a:bodyPr anchor="ctr">
            <a:spAutoFit/>
            <a:scene3d>
              <a:camera prst="orthographicFront">
                <a:rot lat="0" lon="0" rev="0"/>
              </a:camera>
              <a:lightRig rig="glow" dir="t">
                <a:rot lat="0" lon="0" rev="3600000"/>
              </a:lightRig>
            </a:scene3d>
            <a:sp3d prstMaterial="softEdge">
              <a:bevelT w="29210" h="16510"/>
              <a:contourClr>
                <a:schemeClr val="accent4">
                  <a:alpha val="95000"/>
                </a:schemeClr>
              </a:contourClr>
            </a:sp3d>
          </a:bodyPr>
          <a:lstStyle/>
          <a:p>
            <a:pPr indent="26670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关联方交易，是指关联方之间转移资源、劳务或义务的行为，而不论是否收取价款。关联方交易的类型通常包括下列各项：</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1</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）购买或销售商品；</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2</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）购买或销售商品以外的其他资产；</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3</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）提供或接受劳务；</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4</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）担保；</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5</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）提供资金（贷款或股权投资）；</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6</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）租赁；</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7</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）代理；</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8</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）研究与开发项目的转移；</a:t>
            </a:r>
          </a:p>
          <a:p>
            <a:pPr indent="266700" eaLnBrk="0" hangingPunct="0">
              <a:lnSpc>
                <a:spcPct val="150000"/>
              </a:lnSpc>
              <a:defRPr/>
            </a:pP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9</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）许可协议；</a:t>
            </a:r>
          </a:p>
          <a:p>
            <a:pPr indent="266700" eaLnBrk="0" hangingPunct="0">
              <a:lnSpc>
                <a:spcPct val="150000"/>
              </a:lnSpc>
              <a:defRPr/>
            </a:pP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		</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10</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）代表企业或由企业代表另一方进行债务结算；</a:t>
            </a:r>
          </a:p>
          <a:p>
            <a:pPr indent="266700" eaLnBrk="0" hangingPunct="0">
              <a:lnSpc>
                <a:spcPct val="150000"/>
              </a:lnSpc>
              <a:defRPr/>
            </a:pP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				</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a:t>
            </a:r>
            <a:r>
              <a:rPr lang="en-US" altLang="zh-CN"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11</a:t>
            </a:r>
            <a:r>
              <a:rPr lang="zh-CN" altLang="en-US" sz="1900" b="1" dirty="0">
                <a:ln>
                  <a:noFill/>
                  <a:prstDash val="solid"/>
                </a:ln>
                <a:solidFill>
                  <a:srgbClr val="002060"/>
                </a:solidFill>
                <a:effectLst>
                  <a:outerShdw blurRad="88000" dist="50800" dir="5040000" algn="tl">
                    <a:schemeClr val="accent4">
                      <a:tint val="80000"/>
                      <a:satMod val="250000"/>
                      <a:alpha val="45000"/>
                    </a:schemeClr>
                  </a:outerShdw>
                </a:effectLst>
                <a:latin typeface="+mn-lt"/>
                <a:ea typeface="+mn-ea"/>
              </a:rPr>
              <a:t>）关键管理人员薪酬。</a:t>
            </a:r>
          </a:p>
        </p:txBody>
      </p:sp>
      <p:pic>
        <p:nvPicPr>
          <p:cNvPr id="1026" name="Picture 2"/>
          <p:cNvPicPr>
            <a:picLocks noChangeAspect="1" noChangeArrowheads="1"/>
          </p:cNvPicPr>
          <p:nvPr/>
        </p:nvPicPr>
        <p:blipFill>
          <a:blip r:embed="rId2"/>
          <a:srcRect/>
          <a:stretch>
            <a:fillRect/>
          </a:stretch>
        </p:blipFill>
        <p:spPr bwMode="auto">
          <a:xfrm>
            <a:off x="5286380" y="3357562"/>
            <a:ext cx="1285884" cy="1785950"/>
          </a:xfrm>
          <a:prstGeom prst="ellipse">
            <a:avLst/>
          </a:prstGeom>
          <a:ln>
            <a:noFill/>
          </a:ln>
          <a:effectLst>
            <a:softEdge rad="112500"/>
          </a:effectLst>
        </p:spPr>
      </p:pic>
      <p:pic>
        <p:nvPicPr>
          <p:cNvPr id="1027" name="Picture 3"/>
          <p:cNvPicPr>
            <a:picLocks noChangeAspect="1" noChangeArrowheads="1"/>
          </p:cNvPicPr>
          <p:nvPr/>
        </p:nvPicPr>
        <p:blipFill>
          <a:blip r:embed="rId3"/>
          <a:srcRect/>
          <a:stretch>
            <a:fillRect/>
          </a:stretch>
        </p:blipFill>
        <p:spPr bwMode="auto">
          <a:xfrm>
            <a:off x="7000892" y="2071678"/>
            <a:ext cx="1714512" cy="1642646"/>
          </a:xfrm>
          <a:prstGeom prst="ellipse">
            <a:avLst/>
          </a:prstGeom>
          <a:ln>
            <a:noFill/>
          </a:ln>
          <a:effectLst>
            <a:softEdge rad="112500"/>
          </a:effectLst>
        </p:spPr>
      </p:pic>
      <p:sp>
        <p:nvSpPr>
          <p:cNvPr id="6" name="TextBox 5"/>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5</a:t>
            </a:r>
            <a:endParaRPr lang="zh-CN" altLang="en-US" dirty="0">
              <a:solidFill>
                <a:schemeClr val="bg1">
                  <a:lumMod val="95000"/>
                  <a:lumOff val="5000"/>
                </a:schemeClr>
              </a:solidFill>
              <a:latin typeface="Arial Black" pitchFamily="34" charset="0"/>
              <a:ea typeface="+mn-ea"/>
            </a:endParaRPr>
          </a:p>
        </p:txBody>
      </p:sp>
      <p:cxnSp>
        <p:nvCxnSpPr>
          <p:cNvPr id="7" name="直接连接符 6"/>
          <p:cNvCxnSpPr/>
          <p:nvPr/>
        </p:nvCxnSpPr>
        <p:spPr>
          <a:xfrm>
            <a:off x="6429388" y="1571612"/>
            <a:ext cx="50006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wheel spokes="3"/>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checkerboard(across)">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3643306" y="214290"/>
            <a:ext cx="5300642" cy="1143000"/>
          </a:xfrm>
          <a:prstGeom prst="rect">
            <a:avLst/>
          </a:prstGeom>
        </p:spPr>
        <p:txBody>
          <a:bodyPr anchor="ctr">
            <a:normAutofit/>
          </a:bodyPr>
          <a:lstStyle/>
          <a:p>
            <a:pPr fontAlgn="auto">
              <a:spcAft>
                <a:spcPts val="0"/>
              </a:spcAft>
              <a:defRPr/>
            </a:pPr>
            <a:r>
              <a:rPr lang="zh-CN" alt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a typeface="+mn-ea"/>
              </a:rPr>
              <a:t>不当关联交易的认定</a:t>
            </a:r>
            <a:endParaRPr lang="zh-CN" altLang="en-US" sz="4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mj-ea"/>
              <a:cs typeface="+mj-cs"/>
            </a:endParaRPr>
          </a:p>
        </p:txBody>
      </p:sp>
      <p:sp>
        <p:nvSpPr>
          <p:cNvPr id="3" name="矩形 2"/>
          <p:cNvSpPr/>
          <p:nvPr/>
        </p:nvSpPr>
        <p:spPr>
          <a:xfrm>
            <a:off x="714375" y="1584325"/>
            <a:ext cx="8143875" cy="3916363"/>
          </a:xfrm>
          <a:prstGeom prst="rect">
            <a:avLst/>
          </a:prstGeom>
        </p:spPr>
        <p:txBody>
          <a:bodyPr>
            <a:spAutoFit/>
          </a:bodyPr>
          <a:lstStyle/>
          <a:p>
            <a:pPr fontAlgn="auto">
              <a:lnSpc>
                <a:spcPct val="150000"/>
              </a:lnSpc>
              <a:spcBef>
                <a:spcPts val="0"/>
              </a:spcBef>
              <a:spcAft>
                <a:spcPts val="0"/>
              </a:spcAft>
              <a:defRPr/>
            </a:pPr>
            <a:r>
              <a:rPr lang="zh-CN" altLang="en-US" sz="2800" dirty="0">
                <a:solidFill>
                  <a:schemeClr val="accent6">
                    <a:lumMod val="75000"/>
                  </a:schemeClr>
                </a:solidFill>
                <a:latin typeface="华文行楷" pitchFamily="2" charset="-122"/>
                <a:ea typeface="华文行楷" pitchFamily="2" charset="-122"/>
              </a:rPr>
              <a:t>提出关联交易的目的并非禁止关联交易而是规范关联交易，防范不当关联交易。因此首要问题是对不当关联交易的认定。通常当上市公司与关联方之间进行交易时，如果其交易条件明显高于或低于两个独立的企业之间的通常交易条件，并对公司和股东权利造成侵害，就应认定为不当关联交易。</a:t>
            </a:r>
          </a:p>
        </p:txBody>
      </p:sp>
      <p:pic>
        <p:nvPicPr>
          <p:cNvPr id="39938" name="Picture 2" descr="http://zahuopu.com/bbs/attachments/day_071223/20071223_1ebac239475c0f0ac5f8GxqYtE4ouFaw.jpg"/>
          <p:cNvPicPr>
            <a:picLocks noChangeAspect="1" noChangeArrowheads="1"/>
          </p:cNvPicPr>
          <p:nvPr/>
        </p:nvPicPr>
        <p:blipFill>
          <a:blip r:embed="rId2"/>
          <a:srcRect/>
          <a:stretch>
            <a:fillRect/>
          </a:stretch>
        </p:blipFill>
        <p:spPr bwMode="auto">
          <a:xfrm>
            <a:off x="0" y="0"/>
            <a:ext cx="1714480" cy="1571604"/>
          </a:xfrm>
          <a:prstGeom prst="ellipse">
            <a:avLst/>
          </a:prstGeom>
          <a:ln>
            <a:noFill/>
          </a:ln>
          <a:effectLst>
            <a:softEdge rad="112500"/>
          </a:effectLst>
        </p:spPr>
      </p:pic>
      <p:sp>
        <p:nvSpPr>
          <p:cNvPr id="5" name="TextBox 4"/>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6</a:t>
            </a:r>
            <a:endParaRPr lang="zh-CN" altLang="en-US" dirty="0">
              <a:solidFill>
                <a:schemeClr val="bg1">
                  <a:lumMod val="95000"/>
                  <a:lumOff val="5000"/>
                </a:schemeClr>
              </a:solidFill>
              <a:latin typeface="Arial Black" pitchFamily="34" charset="0"/>
              <a:ea typeface="+mn-ea"/>
            </a:endParaRPr>
          </a:p>
        </p:txBody>
      </p:sp>
      <p:cxnSp>
        <p:nvCxnSpPr>
          <p:cNvPr id="10" name="直接连接符 9"/>
          <p:cNvCxnSpPr/>
          <p:nvPr/>
        </p:nvCxnSpPr>
        <p:spPr>
          <a:xfrm>
            <a:off x="7429520" y="2214554"/>
            <a:ext cx="85725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cxnSp>
        <p:nvCxnSpPr>
          <p:cNvPr id="11" name="直接连接符 10"/>
          <p:cNvCxnSpPr/>
          <p:nvPr/>
        </p:nvCxnSpPr>
        <p:spPr>
          <a:xfrm>
            <a:off x="2071670" y="2857496"/>
            <a:ext cx="857256" cy="1588"/>
          </a:xfrm>
          <a:prstGeom prst="line">
            <a:avLst/>
          </a:prstGeom>
          <a:ln w="76200">
            <a:gradFill>
              <a:gsLst>
                <a:gs pos="0">
                  <a:srgbClr val="A603AB"/>
                </a:gs>
                <a:gs pos="21001">
                  <a:srgbClr val="0819FB"/>
                </a:gs>
                <a:gs pos="35001">
                  <a:srgbClr val="1A8D48"/>
                </a:gs>
                <a:gs pos="52000">
                  <a:srgbClr val="FFFF00"/>
                </a:gs>
                <a:gs pos="73000">
                  <a:srgbClr val="EE3F17"/>
                </a:gs>
                <a:gs pos="88000">
                  <a:srgbClr val="E81766"/>
                </a:gs>
                <a:gs pos="100000">
                  <a:srgbClr val="A603AB"/>
                </a:gs>
              </a:gsLst>
              <a:lin ang="5400000" scaled="0"/>
            </a:gra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p:zoom dir="in"/>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5" presetClass="entr" presetSubtype="10" fill="hold" nodeType="clickEffect">
                                  <p:stCondLst>
                                    <p:cond delay="0"/>
                                  </p:stCondLst>
                                  <p:childTnLst>
                                    <p:set>
                                      <p:cBhvr>
                                        <p:cTn id="6" dur="1" fill="hold">
                                          <p:stCondLst>
                                            <p:cond delay="0"/>
                                          </p:stCondLst>
                                        </p:cTn>
                                        <p:tgtEl>
                                          <p:spTgt spid="10"/>
                                        </p:tgtEl>
                                        <p:attrNameLst>
                                          <p:attrName>style.visibility</p:attrName>
                                        </p:attrNameLst>
                                      </p:cBhvr>
                                      <p:to>
                                        <p:strVal val="visible"/>
                                      </p:to>
                                    </p:set>
                                    <p:animEffect transition="in" filter="checkerboard(across)">
                                      <p:cBhvr>
                                        <p:cTn id="7" dur="500"/>
                                        <p:tgtEl>
                                          <p:spTgt spid="10"/>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5" presetClass="entr" presetSubtype="10" fill="hold" nodeType="clickEffect">
                                  <p:stCondLst>
                                    <p:cond delay="0"/>
                                  </p:stCondLst>
                                  <p:childTnLst>
                                    <p:set>
                                      <p:cBhvr>
                                        <p:cTn id="11" dur="1" fill="hold">
                                          <p:stCondLst>
                                            <p:cond delay="0"/>
                                          </p:stCondLst>
                                        </p:cTn>
                                        <p:tgtEl>
                                          <p:spTgt spid="11"/>
                                        </p:tgtEl>
                                        <p:attrNameLst>
                                          <p:attrName>style.visibility</p:attrName>
                                        </p:attrNameLst>
                                      </p:cBhvr>
                                      <p:to>
                                        <p:strVal val="visible"/>
                                      </p:to>
                                    </p:set>
                                    <p:animEffect transition="in" filter="checkerboard(across)">
                                      <p:cBhvr>
                                        <p:cTn id="12"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4143372" y="214290"/>
            <a:ext cx="4929222" cy="1143000"/>
          </a:xfrm>
          <a:prstGeom prst="rect">
            <a:avLst/>
          </a:prstGeom>
        </p:spPr>
        <p:txBody>
          <a:bodyPr anchor="ctr">
            <a:normAutofit/>
          </a:bodyPr>
          <a:lstStyle/>
          <a:p>
            <a:pPr fontAlgn="auto">
              <a:spcAft>
                <a:spcPts val="0"/>
              </a:spcAft>
              <a:defRPr/>
            </a:pPr>
            <a:r>
              <a:rPr lang="zh-CN" alt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a typeface="+mn-ea"/>
              </a:rPr>
              <a:t>不当关联交易典例</a:t>
            </a:r>
            <a:endParaRPr lang="zh-CN" altLang="en-US" sz="4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mj-ea"/>
              <a:cs typeface="+mj-cs"/>
            </a:endParaRPr>
          </a:p>
        </p:txBody>
      </p:sp>
      <p:sp>
        <p:nvSpPr>
          <p:cNvPr id="16387" name="矩形 2"/>
          <p:cNvSpPr>
            <a:spLocks noChangeArrowheads="1"/>
          </p:cNvSpPr>
          <p:nvPr/>
        </p:nvSpPr>
        <p:spPr bwMode="auto">
          <a:xfrm>
            <a:off x="714375" y="1500188"/>
            <a:ext cx="8143875" cy="4475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150000"/>
              </a:lnSpc>
            </a:pPr>
            <a:r>
              <a:rPr lang="zh-CN" altLang="en-US" sz="2400" b="1">
                <a:solidFill>
                  <a:srgbClr val="7030A0"/>
                </a:solidFill>
                <a:latin typeface="隶书" pitchFamily="49" charset="-122"/>
                <a:ea typeface="隶书" pitchFamily="49" charset="-122"/>
              </a:rPr>
              <a:t>（</a:t>
            </a:r>
            <a:r>
              <a:rPr lang="en-US" altLang="zh-CN" sz="2400" b="1">
                <a:solidFill>
                  <a:srgbClr val="7030A0"/>
                </a:solidFill>
                <a:latin typeface="隶书" pitchFamily="49" charset="-122"/>
                <a:ea typeface="隶书" pitchFamily="49" charset="-122"/>
              </a:rPr>
              <a:t>1</a:t>
            </a:r>
            <a:r>
              <a:rPr lang="zh-CN" altLang="en-US" sz="2400" b="1">
                <a:solidFill>
                  <a:srgbClr val="7030A0"/>
                </a:solidFill>
                <a:latin typeface="隶书" pitchFamily="49" charset="-122"/>
                <a:ea typeface="隶书" pitchFamily="49" charset="-122"/>
              </a:rPr>
              <a:t>）买卖有形资产的交易条件明显高于或低于通常交易条件。 通常交易条件的确定标准主要有以下几条：第一，国家有规定价格的从国家规定；第二，如没有国家规定，有地方或行业规定的从该规定；第三，国家、地方、行业都无规定的从市场价格或关联交易双方当月或最后一次与独立的第三方进行类似交易的价格或无关联关系的独立企业或个人之间最近期进行类似交易的平均价格；第四，无以上价格时，按转让标的成本加合理利润。</a:t>
            </a:r>
          </a:p>
        </p:txBody>
      </p:sp>
      <p:pic>
        <p:nvPicPr>
          <p:cNvPr id="4" name="Picture 2" descr="http://zahuopu.com/bbs/attachments/day_071223/20071223_1ebac239475c0f0ac5f8GxqYtE4ouFaw.jpg"/>
          <p:cNvPicPr>
            <a:picLocks noChangeAspect="1" noChangeArrowheads="1"/>
          </p:cNvPicPr>
          <p:nvPr/>
        </p:nvPicPr>
        <p:blipFill>
          <a:blip r:embed="rId2"/>
          <a:srcRect/>
          <a:stretch>
            <a:fillRect/>
          </a:stretch>
        </p:blipFill>
        <p:spPr bwMode="auto">
          <a:xfrm>
            <a:off x="0" y="0"/>
            <a:ext cx="1714480" cy="1571604"/>
          </a:xfrm>
          <a:prstGeom prst="ellipse">
            <a:avLst/>
          </a:prstGeom>
          <a:ln>
            <a:noFill/>
          </a:ln>
          <a:effectLst>
            <a:softEdge rad="112500"/>
          </a:effectLst>
        </p:spPr>
      </p:pic>
      <p:sp>
        <p:nvSpPr>
          <p:cNvPr id="5" name="TextBox 4"/>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7</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3"/>
          <p:cNvSpPr txBox="1">
            <a:spLocks/>
          </p:cNvSpPr>
          <p:nvPr/>
        </p:nvSpPr>
        <p:spPr>
          <a:xfrm>
            <a:off x="4143372" y="214290"/>
            <a:ext cx="4929222" cy="1143000"/>
          </a:xfrm>
          <a:prstGeom prst="rect">
            <a:avLst/>
          </a:prstGeom>
        </p:spPr>
        <p:txBody>
          <a:bodyPr anchor="ctr">
            <a:normAutofit/>
          </a:bodyPr>
          <a:lstStyle/>
          <a:p>
            <a:pPr fontAlgn="auto">
              <a:spcAft>
                <a:spcPts val="0"/>
              </a:spcAft>
              <a:defRPr/>
            </a:pPr>
            <a:r>
              <a:rPr lang="zh-CN" altLang="en-US" sz="44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n-lt"/>
                <a:ea typeface="+mn-ea"/>
              </a:rPr>
              <a:t>不当关联交易典例</a:t>
            </a:r>
            <a:endParaRPr lang="zh-CN" altLang="en-US" sz="4100" b="1" cap="all" dirty="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latin typeface="+mj-lt"/>
              <a:ea typeface="+mj-ea"/>
              <a:cs typeface="+mj-cs"/>
            </a:endParaRPr>
          </a:p>
        </p:txBody>
      </p:sp>
      <p:sp>
        <p:nvSpPr>
          <p:cNvPr id="17411" name="矩形 2"/>
          <p:cNvSpPr>
            <a:spLocks noChangeArrowheads="1"/>
          </p:cNvSpPr>
          <p:nvPr/>
        </p:nvSpPr>
        <p:spPr bwMode="auto">
          <a:xfrm>
            <a:off x="714375" y="2071688"/>
            <a:ext cx="8143875" cy="3652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a:lnSpc>
                <a:spcPct val="200000"/>
              </a:lnSpc>
            </a:pPr>
            <a:r>
              <a:rPr lang="zh-CN" altLang="en-US" sz="2400" b="1">
                <a:latin typeface="隶书" pitchFamily="49" charset="-122"/>
                <a:ea typeface="隶书" pitchFamily="49" charset="-122"/>
              </a:rPr>
              <a:t>（</a:t>
            </a:r>
            <a:r>
              <a:rPr lang="en-US" altLang="en-US" sz="2400" b="1">
                <a:latin typeface="隶书" pitchFamily="49" charset="-122"/>
                <a:ea typeface="隶书" pitchFamily="49" charset="-122"/>
              </a:rPr>
              <a:t>2</a:t>
            </a:r>
            <a:r>
              <a:rPr lang="zh-CN" altLang="en-US" sz="2400" b="1">
                <a:latin typeface="隶书" pitchFamily="49" charset="-122"/>
                <a:ea typeface="隶书" pitchFamily="49" charset="-122"/>
              </a:rPr>
              <a:t>）收购或变现股权的价格明显高于或低于通常交易条件。 一般而言，进行这方面的交易的价格应参考有权的评估机构评估得出的价格，国家有规定需由有关部门确认的必须确认。如国家股的转让其每股价格就不得低于该股的净资产值。</a:t>
            </a:r>
          </a:p>
        </p:txBody>
      </p:sp>
      <p:pic>
        <p:nvPicPr>
          <p:cNvPr id="4" name="Picture 2" descr="http://zahuopu.com/bbs/attachments/day_071223/20071223_1ebac239475c0f0ac5f8GxqYtE4ouFaw.jpg"/>
          <p:cNvPicPr>
            <a:picLocks noChangeAspect="1" noChangeArrowheads="1"/>
          </p:cNvPicPr>
          <p:nvPr/>
        </p:nvPicPr>
        <p:blipFill>
          <a:blip r:embed="rId2"/>
          <a:srcRect/>
          <a:stretch>
            <a:fillRect/>
          </a:stretch>
        </p:blipFill>
        <p:spPr bwMode="auto">
          <a:xfrm>
            <a:off x="0" y="0"/>
            <a:ext cx="1714480" cy="1571604"/>
          </a:xfrm>
          <a:prstGeom prst="ellipse">
            <a:avLst/>
          </a:prstGeom>
          <a:ln>
            <a:noFill/>
          </a:ln>
          <a:effectLst>
            <a:softEdge rad="112500"/>
          </a:effectLst>
        </p:spPr>
      </p:pic>
      <p:sp>
        <p:nvSpPr>
          <p:cNvPr id="5" name="TextBox 4"/>
          <p:cNvSpPr txBox="1"/>
          <p:nvPr/>
        </p:nvSpPr>
        <p:spPr>
          <a:xfrm>
            <a:off x="0" y="6488113"/>
            <a:ext cx="338138" cy="369887"/>
          </a:xfrm>
          <a:prstGeom prst="rect">
            <a:avLst/>
          </a:prstGeom>
          <a:noFill/>
        </p:spPr>
        <p:txBody>
          <a:bodyPr wrap="none">
            <a:spAutoFit/>
          </a:bodyPr>
          <a:lstStyle/>
          <a:p>
            <a:pPr fontAlgn="auto">
              <a:spcBef>
                <a:spcPts val="0"/>
              </a:spcBef>
              <a:spcAft>
                <a:spcPts val="0"/>
              </a:spcAft>
              <a:defRPr/>
            </a:pPr>
            <a:r>
              <a:rPr lang="en-US" altLang="zh-CN" dirty="0">
                <a:solidFill>
                  <a:schemeClr val="bg1">
                    <a:lumMod val="95000"/>
                    <a:lumOff val="5000"/>
                  </a:schemeClr>
                </a:solidFill>
                <a:latin typeface="Arial Black" pitchFamily="34" charset="0"/>
                <a:ea typeface="+mn-ea"/>
              </a:rPr>
              <a:t>8</a:t>
            </a:r>
            <a:endParaRPr lang="zh-CN" altLang="en-US" dirty="0">
              <a:solidFill>
                <a:schemeClr val="bg1">
                  <a:lumMod val="95000"/>
                  <a:lumOff val="5000"/>
                </a:schemeClr>
              </a:solidFill>
              <a:latin typeface="Arial Black" pitchFamily="34" charset="0"/>
              <a:ea typeface="+mn-ea"/>
            </a:endParaRPr>
          </a:p>
        </p:txBody>
      </p:sp>
    </p:spTree>
  </p:cSld>
  <p:clrMapOvr>
    <a:masterClrMapping/>
  </p:clrMapOvr>
  <p:transition>
    <p:strips dir="l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聚合">
  <a:themeElements>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聚合">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聚合">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2.xml><?xml version="1.0" encoding="utf-8"?>
<a:themeOverride xmlns:a="http://schemas.openxmlformats.org/drawingml/2006/main">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3.xml><?xml version="1.0" encoding="utf-8"?>
<a:themeOverride xmlns:a="http://schemas.openxmlformats.org/drawingml/2006/main">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ppt/theme/themeOverride4.xml><?xml version="1.0" encoding="utf-8"?>
<a:themeOverride xmlns:a="http://schemas.openxmlformats.org/drawingml/2006/main">
  <a:clrScheme name="聚合">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themeOverride>
</file>

<file path=docProps/app.xml><?xml version="1.0" encoding="utf-8"?>
<Properties xmlns="http://schemas.openxmlformats.org/officeDocument/2006/extended-properties" xmlns:vt="http://schemas.openxmlformats.org/officeDocument/2006/docPropsVTypes">
  <Template>Concourse</Template>
  <TotalTime>489</TotalTime>
  <Words>1770</Words>
  <Application>Microsoft Office PowerPoint</Application>
  <PresentationFormat>全屏显示(4:3)</PresentationFormat>
  <Paragraphs>159</Paragraphs>
  <Slides>21</Slides>
  <Notes>9</Notes>
  <HiddenSlides>0</HiddenSlides>
  <MMClips>0</MMClips>
  <ScaleCrop>false</ScaleCrop>
  <HeadingPairs>
    <vt:vector size="6" baseType="variant">
      <vt:variant>
        <vt:lpstr>已用的字体</vt:lpstr>
      </vt:variant>
      <vt:variant>
        <vt:i4>12</vt:i4>
      </vt:variant>
      <vt:variant>
        <vt:lpstr>主题</vt:lpstr>
      </vt:variant>
      <vt:variant>
        <vt:i4>1</vt:i4>
      </vt:variant>
      <vt:variant>
        <vt:lpstr>幻灯片标题</vt:lpstr>
      </vt:variant>
      <vt:variant>
        <vt:i4>21</vt:i4>
      </vt:variant>
    </vt:vector>
  </HeadingPairs>
  <TitlesOfParts>
    <vt:vector size="34" baseType="lpstr">
      <vt:lpstr>Arial</vt:lpstr>
      <vt:lpstr>宋体</vt:lpstr>
      <vt:lpstr>Lucida Sans Unicode</vt:lpstr>
      <vt:lpstr>黑体</vt:lpstr>
      <vt:lpstr>Wingdings 3</vt:lpstr>
      <vt:lpstr>Verdana</vt:lpstr>
      <vt:lpstr>Wingdings 2</vt:lpstr>
      <vt:lpstr>Calibri</vt:lpstr>
      <vt:lpstr>Arial Black</vt:lpstr>
      <vt:lpstr>隶书</vt:lpstr>
      <vt:lpstr>Wingdings</vt:lpstr>
      <vt:lpstr>华文行楷</vt:lpstr>
      <vt:lpstr>聚合</vt:lpstr>
      <vt:lpstr>PowerPoint 演示文稿</vt:lpstr>
      <vt:lpstr>简 析 企 业 关 联 方 交 易</vt:lpstr>
      <vt:lpstr>关 联 方 的 定 义</vt:lpstr>
      <vt:lpstr>控制、共同控制的定义</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Evol’s Program          –-- PPT终处理页面</vt:lpstr>
      <vt:lpstr>PowerPoint 演示文稿</vt:lpstr>
    </vt:vector>
  </TitlesOfParts>
  <Company>Microsoft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简 析 企 业 关 联 方 交 易</dc:title>
  <dc:creator>Evol</dc:creator>
  <cp:lastModifiedBy>Evol</cp:lastModifiedBy>
  <cp:revision>57</cp:revision>
  <dcterms:created xsi:type="dcterms:W3CDTF">2008-05-26T05:46:00Z</dcterms:created>
  <dcterms:modified xsi:type="dcterms:W3CDTF">2012-08-07T03:26:18Z</dcterms:modified>
</cp:coreProperties>
</file>